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embeddedFontLst>
    <p:embeddedFont>
      <p:font typeface="Montserrat"/>
      <p:regular r:id="rId27"/>
      <p:bold r:id="rId28"/>
      <p:italic r:id="rId29"/>
      <p:boldItalic r:id="rId30"/>
    </p:embeddedFont>
    <p:embeddedFont>
      <p:font typeface="Lora"/>
      <p:regular r:id="rId31"/>
      <p:bold r:id="rId32"/>
      <p:italic r:id="rId33"/>
      <p:boldItalic r:id="rId34"/>
    </p:embeddedFont>
    <p:embeddedFont>
      <p:font typeface="Be Vietnam Pr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9" roundtripDataSignature="AMtx7mjpinzdk4mCgfCBZQ4SQj5Za6GK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F4B026-8392-4DCF-BC7A-69EDBDACF1C3}">
  <a:tblStyle styleId="{E5F4B026-8392-4DCF-BC7A-69EDBDACF1C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43AADD9-F4E9-4670-9C90-0405745ACFBE}"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ora-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ora-italic.fntdata"/><Relationship Id="rId10" Type="http://schemas.openxmlformats.org/officeDocument/2006/relationships/slide" Target="slides/slide5.xml"/><Relationship Id="rId32" Type="http://schemas.openxmlformats.org/officeDocument/2006/relationships/font" Target="fonts/Lora-bold.fntdata"/><Relationship Id="rId13" Type="http://schemas.openxmlformats.org/officeDocument/2006/relationships/slide" Target="slides/slide8.xml"/><Relationship Id="rId35" Type="http://schemas.openxmlformats.org/officeDocument/2006/relationships/font" Target="fonts/BeVietnamPro-regular.fntdata"/><Relationship Id="rId12" Type="http://schemas.openxmlformats.org/officeDocument/2006/relationships/slide" Target="slides/slide7.xml"/><Relationship Id="rId34" Type="http://schemas.openxmlformats.org/officeDocument/2006/relationships/font" Target="fonts/Lora-boldItalic.fntdata"/><Relationship Id="rId15" Type="http://schemas.openxmlformats.org/officeDocument/2006/relationships/slide" Target="slides/slide10.xml"/><Relationship Id="rId37" Type="http://schemas.openxmlformats.org/officeDocument/2006/relationships/font" Target="fonts/BeVietnamPro-italic.fntdata"/><Relationship Id="rId14" Type="http://schemas.openxmlformats.org/officeDocument/2006/relationships/slide" Target="slides/slide9.xml"/><Relationship Id="rId36" Type="http://schemas.openxmlformats.org/officeDocument/2006/relationships/font" Target="fonts/BeVietnamPro-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BeVietnamPr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Good afternoon, everyone.</a:t>
            </a:r>
            <a:endParaRPr/>
          </a:p>
          <a:p>
            <a:pPr indent="0" lvl="0" marL="0" rtl="0" algn="l">
              <a:spcBef>
                <a:spcPts val="0"/>
              </a:spcBef>
              <a:spcAft>
                <a:spcPts val="0"/>
              </a:spcAft>
              <a:buClr>
                <a:schemeClr val="dk1"/>
              </a:buClr>
              <a:buSzPts val="1100"/>
              <a:buFont typeface="Arial"/>
              <a:buNone/>
            </a:pPr>
            <a:r>
              <a:rPr lang="en-US"/>
              <a:t>Today, we’ll walk you through our decision model for whether or not to install solar panels at home.</a:t>
            </a:r>
            <a:endParaRPr/>
          </a:p>
          <a:p>
            <a:pPr indent="0" lvl="0" marL="0" rtl="0" algn="l">
              <a:spcBef>
                <a:spcPts val="0"/>
              </a:spcBef>
              <a:spcAft>
                <a:spcPts val="0"/>
              </a:spcAft>
              <a:buClr>
                <a:schemeClr val="dk1"/>
              </a:buClr>
              <a:buSzPts val="1100"/>
              <a:buFont typeface="Arial"/>
              <a:buNone/>
            </a:pPr>
            <a:r>
              <a:rPr lang="en-US"/>
              <a:t>We considered not just costs, but also real-life factors like weather, electricity prices, maintenance, and household energy use.</a:t>
            </a:r>
            <a:endParaRPr/>
          </a:p>
          <a:p>
            <a:pPr indent="0" lvl="0" marL="0" rtl="0" algn="l">
              <a:spcBef>
                <a:spcPts val="0"/>
              </a:spcBef>
              <a:spcAft>
                <a:spcPts val="0"/>
              </a:spcAft>
              <a:buNone/>
            </a:pPr>
            <a:r>
              <a:rPr lang="en-US"/>
              <a:t>Let's dive in!</a:t>
            </a:r>
            <a:endParaRPr/>
          </a:p>
        </p:txBody>
      </p:sp>
      <p:sp>
        <p:nvSpPr>
          <p:cNvPr id="675" name="Google Shape;67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532826a77e_1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3532826a77e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4e33eaa2f2_0_7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4e33eaa2f2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To make our model realistic, we used actual probabilities based on trusted sources.</a:t>
            </a:r>
            <a:endParaRPr/>
          </a:p>
          <a:p>
            <a:pPr indent="0" lvl="0" marL="0" rtl="0" algn="l">
              <a:lnSpc>
                <a:spcPct val="115000"/>
              </a:lnSpc>
              <a:spcBef>
                <a:spcPts val="1200"/>
              </a:spcBef>
              <a:spcAft>
                <a:spcPts val="0"/>
              </a:spcAft>
              <a:buNone/>
            </a:pPr>
            <a:r>
              <a:rPr lang="en-US"/>
              <a:t>This table shows the probabilities for each of the uncertainties in our model.</a:t>
            </a:r>
            <a:br>
              <a:rPr lang="en-US"/>
            </a:br>
            <a:r>
              <a:rPr lang="en-US"/>
              <a:t> These numbers aren’t guesses — they’re based on real data.</a:t>
            </a:r>
            <a:endParaRPr/>
          </a:p>
          <a:p>
            <a:pPr indent="0" lvl="0" marL="0" rtl="0" algn="l">
              <a:lnSpc>
                <a:spcPct val="115000"/>
              </a:lnSpc>
              <a:spcBef>
                <a:spcPts val="1200"/>
              </a:spcBef>
              <a:spcAft>
                <a:spcPts val="0"/>
              </a:spcAft>
              <a:buNone/>
            </a:pPr>
            <a:r>
              <a:rPr lang="en-US"/>
              <a:t>For example:</a:t>
            </a:r>
            <a:endParaRPr/>
          </a:p>
          <a:p>
            <a:pPr indent="-298450" lvl="0" marL="457200" rtl="0" algn="l">
              <a:lnSpc>
                <a:spcPct val="115000"/>
              </a:lnSpc>
              <a:spcBef>
                <a:spcPts val="1200"/>
              </a:spcBef>
              <a:spcAft>
                <a:spcPts val="0"/>
              </a:spcAft>
              <a:buClr>
                <a:schemeClr val="dk1"/>
              </a:buClr>
              <a:buSzPts val="1100"/>
              <a:buChar char="●"/>
            </a:pPr>
            <a:r>
              <a:rPr lang="en-US"/>
              <a:t>The chance of a sunny day is 57.5%, based on NOAA data.</a:t>
            </a:r>
            <a:br>
              <a:rPr lang="en-US"/>
            </a:br>
            <a:endParaRPr/>
          </a:p>
          <a:p>
            <a:pPr indent="-298450" lvl="0" marL="457200" rtl="0" algn="l">
              <a:lnSpc>
                <a:spcPct val="115000"/>
              </a:lnSpc>
              <a:spcBef>
                <a:spcPts val="0"/>
              </a:spcBef>
              <a:spcAft>
                <a:spcPts val="0"/>
              </a:spcAft>
              <a:buClr>
                <a:schemeClr val="dk1"/>
              </a:buClr>
              <a:buSzPts val="1100"/>
              <a:buChar char="●"/>
            </a:pPr>
            <a:r>
              <a:rPr lang="en-US"/>
              <a:t>High household consumption has a probability of about 54.3%, calculated from past energy usage.</a:t>
            </a:r>
            <a:br>
              <a:rPr lang="en-US"/>
            </a:br>
            <a:endParaRPr/>
          </a:p>
          <a:p>
            <a:pPr indent="-298450" lvl="0" marL="457200" rtl="0" algn="l">
              <a:lnSpc>
                <a:spcPct val="115000"/>
              </a:lnSpc>
              <a:spcBef>
                <a:spcPts val="0"/>
              </a:spcBef>
              <a:spcAft>
                <a:spcPts val="0"/>
              </a:spcAft>
              <a:buClr>
                <a:schemeClr val="dk1"/>
              </a:buClr>
              <a:buSzPts val="1100"/>
              <a:buChar char="●"/>
            </a:pPr>
            <a:r>
              <a:rPr lang="en-US"/>
              <a:t>Low panel degradation — 0.25% per year — has an 80% chance, based on industry data from NREL.</a:t>
            </a:r>
            <a:br>
              <a:rPr lang="en-US"/>
            </a:br>
            <a:endParaRPr/>
          </a:p>
          <a:p>
            <a:pPr indent="-298450" lvl="0" marL="457200" rtl="0" algn="l">
              <a:lnSpc>
                <a:spcPct val="115000"/>
              </a:lnSpc>
              <a:spcBef>
                <a:spcPts val="0"/>
              </a:spcBef>
              <a:spcAft>
                <a:spcPts val="0"/>
              </a:spcAft>
              <a:buClr>
                <a:schemeClr val="dk1"/>
              </a:buClr>
              <a:buSzPts val="1100"/>
              <a:buChar char="●"/>
            </a:pPr>
            <a:r>
              <a:rPr lang="en-US"/>
              <a:t>There's a 75% chance that electricity rates will increase over the next 30 years, based on historical trends.</a:t>
            </a:r>
            <a:br>
              <a:rPr lang="en-US"/>
            </a:br>
            <a:endParaRPr/>
          </a:p>
          <a:p>
            <a:pPr indent="0" lvl="0" marL="0" rtl="0" algn="l">
              <a:lnSpc>
                <a:spcPct val="115000"/>
              </a:lnSpc>
              <a:spcBef>
                <a:spcPts val="1200"/>
              </a:spcBef>
              <a:spcAft>
                <a:spcPts val="0"/>
              </a:spcAft>
              <a:buClr>
                <a:schemeClr val="dk1"/>
              </a:buClr>
              <a:buSzPts val="1100"/>
              <a:buFont typeface="Arial"/>
              <a:buNone/>
            </a:pPr>
            <a:r>
              <a:rPr lang="en-US"/>
              <a:t>We used these probabilities in our decision tree model to simulate realistic long-term outcomes.</a:t>
            </a:r>
            <a:endParaRPr/>
          </a:p>
          <a:p>
            <a:pPr indent="0" lvl="0" marL="0" rtl="0" algn="l">
              <a:spcBef>
                <a:spcPts val="1200"/>
              </a:spcBef>
              <a:spcAft>
                <a:spcPts val="0"/>
              </a:spcAft>
              <a:buNone/>
            </a:pPr>
            <a:r>
              <a:rPr lang="en-US"/>
              <a:t>All of this data feeds into our decision tree calculations.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4e33eaa2f2_0_7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34e33eaa2f2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This is the top of our decision tree.</a:t>
            </a:r>
            <a:br>
              <a:rPr lang="en-US"/>
            </a:br>
            <a:r>
              <a:rPr lang="en-US"/>
              <a:t> The first decision is whether to install solar panels or not.</a:t>
            </a:r>
            <a:endParaRPr/>
          </a:p>
          <a:p>
            <a:pPr indent="0" lvl="0" marL="0" rtl="0" algn="l">
              <a:lnSpc>
                <a:spcPct val="115000"/>
              </a:lnSpc>
              <a:spcBef>
                <a:spcPts val="1200"/>
              </a:spcBef>
              <a:spcAft>
                <a:spcPts val="0"/>
              </a:spcAft>
              <a:buClr>
                <a:schemeClr val="dk1"/>
              </a:buClr>
              <a:buSzPts val="1100"/>
              <a:buFont typeface="Arial"/>
              <a:buNone/>
            </a:pPr>
            <a:r>
              <a:rPr lang="en-US"/>
              <a:t>If we choose not to install, the outcome is driven by utility rate trends and energy use.</a:t>
            </a:r>
            <a:br>
              <a:rPr lang="en-US"/>
            </a:br>
            <a:r>
              <a:rPr lang="en-US"/>
              <a:t> But if we do install, we then face another decision — how to pay: upfront or through financing.</a:t>
            </a:r>
            <a:endParaRPr/>
          </a:p>
          <a:p>
            <a:pPr indent="0" lvl="0" marL="0" rtl="0" algn="l">
              <a:lnSpc>
                <a:spcPct val="115000"/>
              </a:lnSpc>
              <a:spcBef>
                <a:spcPts val="1200"/>
              </a:spcBef>
              <a:spcAft>
                <a:spcPts val="0"/>
              </a:spcAft>
              <a:buClr>
                <a:schemeClr val="dk1"/>
              </a:buClr>
              <a:buSzPts val="1100"/>
              <a:buFont typeface="Arial"/>
              <a:buNone/>
            </a:pPr>
            <a:r>
              <a:rPr lang="en-US"/>
              <a:t>From there, the tree branches out further based on the different uncertainties, such as degradation, maintenance, and household consumption.</a:t>
            </a:r>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4e33eaa2f2_0_7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4e33eaa2f2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Here we explore the payment options in detail.</a:t>
            </a:r>
            <a:br>
              <a:rPr lang="en-US"/>
            </a:br>
            <a:r>
              <a:rPr lang="en-US"/>
              <a:t> If we install, we can either finance the system over 30 years or pay upfront.</a:t>
            </a:r>
            <a:endParaRPr/>
          </a:p>
          <a:p>
            <a:pPr indent="0" lvl="0" marL="0" rtl="0" algn="l">
              <a:lnSpc>
                <a:spcPct val="115000"/>
              </a:lnSpc>
              <a:spcBef>
                <a:spcPts val="1200"/>
              </a:spcBef>
              <a:spcAft>
                <a:spcPts val="0"/>
              </a:spcAft>
              <a:buClr>
                <a:schemeClr val="dk1"/>
              </a:buClr>
              <a:buSzPts val="1100"/>
              <a:buFont typeface="Arial"/>
              <a:buNone/>
            </a:pPr>
            <a:r>
              <a:rPr lang="en-US"/>
              <a:t>Paying upfront costs more in the beginning but saves thousands in interest over time specifically 22000 usd in interest which itself is more than the cost of the system.</a:t>
            </a:r>
            <a:br>
              <a:rPr lang="en-US"/>
            </a:br>
            <a:r>
              <a:rPr lang="en-US"/>
              <a:t> Financing spreads the cost out and is easier on cash flow, but the total cost is higher due to loan interest.</a:t>
            </a:r>
            <a:endParaRPr/>
          </a:p>
          <a:p>
            <a:pPr indent="0" lvl="0" marL="0" rtl="0" algn="l">
              <a:lnSpc>
                <a:spcPct val="115000"/>
              </a:lnSpc>
              <a:spcBef>
                <a:spcPts val="1200"/>
              </a:spcBef>
              <a:spcAft>
                <a:spcPts val="0"/>
              </a:spcAft>
              <a:buClr>
                <a:schemeClr val="dk1"/>
              </a:buClr>
              <a:buSzPts val="1100"/>
              <a:buFont typeface="Arial"/>
              <a:buNone/>
            </a:pPr>
            <a:r>
              <a:rPr lang="en-US"/>
              <a:t>Our tree shows how each option performs depending on future conditions like utility rates and panel performance.</a:t>
            </a:r>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4e33eaa2f2_0_7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34e33eaa2f2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This part of the model shows outcomes under sunny conditions — where solar panels are generating more electricity.</a:t>
            </a:r>
            <a:endParaRPr/>
          </a:p>
          <a:p>
            <a:pPr indent="0" lvl="0" marL="0" rtl="0" algn="l">
              <a:lnSpc>
                <a:spcPct val="115000"/>
              </a:lnSpc>
              <a:spcBef>
                <a:spcPts val="1200"/>
              </a:spcBef>
              <a:spcAft>
                <a:spcPts val="0"/>
              </a:spcAft>
              <a:buClr>
                <a:schemeClr val="dk1"/>
              </a:buClr>
              <a:buSzPts val="1100"/>
              <a:buFont typeface="Arial"/>
              <a:buNone/>
            </a:pPr>
            <a:r>
              <a:rPr lang="en-US"/>
              <a:t>Here, you can see that when we install the system and have sunny weather, the cost savings are strong, especially under low consumption scenarios.</a:t>
            </a:r>
            <a:br>
              <a:rPr lang="en-US"/>
            </a:br>
            <a:r>
              <a:rPr lang="en-US"/>
              <a:t> Even when maintenance or degradation is on the higher side, the net savings from solar outperform the 'do nothing' option.</a:t>
            </a:r>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4e33eaa2f2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4e33eaa2f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Now we look at cloudy conditions, where solar production is reduced.</a:t>
            </a:r>
            <a:endParaRPr/>
          </a:p>
          <a:p>
            <a:pPr indent="0" lvl="0" marL="0" rtl="0" algn="l">
              <a:lnSpc>
                <a:spcPct val="115000"/>
              </a:lnSpc>
              <a:spcBef>
                <a:spcPts val="1200"/>
              </a:spcBef>
              <a:spcAft>
                <a:spcPts val="0"/>
              </a:spcAft>
              <a:buClr>
                <a:schemeClr val="dk1"/>
              </a:buClr>
              <a:buSzPts val="1100"/>
              <a:buFont typeface="Arial"/>
              <a:buNone/>
            </a:pPr>
            <a:r>
              <a:rPr lang="en-US"/>
              <a:t>In this scenario, the panels produce less energy, so we rely more on the grid.</a:t>
            </a:r>
            <a:br>
              <a:rPr lang="en-US"/>
            </a:br>
            <a:r>
              <a:rPr lang="en-US"/>
              <a:t> This increases long-term costs, especially when consumption is high or maintenance is expensive.</a:t>
            </a:r>
            <a:endParaRPr/>
          </a:p>
          <a:p>
            <a:pPr indent="0" lvl="0" marL="0" rtl="0" algn="l">
              <a:lnSpc>
                <a:spcPct val="115000"/>
              </a:lnSpc>
              <a:spcBef>
                <a:spcPts val="1200"/>
              </a:spcBef>
              <a:spcAft>
                <a:spcPts val="0"/>
              </a:spcAft>
              <a:buClr>
                <a:schemeClr val="dk1"/>
              </a:buClr>
              <a:buSzPts val="1100"/>
              <a:buFont typeface="Arial"/>
              <a:buNone/>
            </a:pPr>
            <a:r>
              <a:rPr lang="en-US"/>
              <a:t>However, even in this case, installing solar often still provides financial benefits — just not as high as in sunny scenarios.</a:t>
            </a:r>
            <a:endParaRPr/>
          </a:p>
          <a:p>
            <a:pPr indent="0" lvl="0" marL="0" rtl="0" algn="l">
              <a:lnSpc>
                <a:spcPct val="115000"/>
              </a:lnSpc>
              <a:spcBef>
                <a:spcPts val="1200"/>
              </a:spcBef>
              <a:spcAft>
                <a:spcPts val="0"/>
              </a:spcAft>
              <a:buClr>
                <a:schemeClr val="dk1"/>
              </a:buClr>
              <a:buSzPts val="1100"/>
              <a:buFont typeface="Arial"/>
              <a:buNone/>
            </a:pPr>
            <a:r>
              <a:rPr lang="en-US"/>
              <a:t>Now i pass it on to gauri for further discussion</a:t>
            </a:r>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4e33eaa2f2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4e33eaa2f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This is the outcome if we don’t install solar at all.</a:t>
            </a:r>
            <a:endParaRPr/>
          </a:p>
          <a:p>
            <a:pPr indent="0" lvl="0" marL="0" rtl="0" algn="l">
              <a:lnSpc>
                <a:spcPct val="115000"/>
              </a:lnSpc>
              <a:spcBef>
                <a:spcPts val="1200"/>
              </a:spcBef>
              <a:spcAft>
                <a:spcPts val="0"/>
              </a:spcAft>
              <a:buClr>
                <a:schemeClr val="dk1"/>
              </a:buClr>
              <a:buSzPts val="1100"/>
              <a:buFont typeface="Arial"/>
              <a:buNone/>
            </a:pPr>
            <a:r>
              <a:rPr lang="en-US"/>
              <a:t>We remain fully dependent on the grid, and with electricity rates expected to increase by about 3% annually,</a:t>
            </a:r>
            <a:br>
              <a:rPr lang="en-US"/>
            </a:br>
            <a:r>
              <a:rPr lang="en-US"/>
              <a:t> the total cost over 30 years can reach nearly $65,000.</a:t>
            </a:r>
            <a:endParaRPr/>
          </a:p>
          <a:p>
            <a:pPr indent="0" lvl="0" marL="0" rtl="0" algn="l">
              <a:lnSpc>
                <a:spcPct val="115000"/>
              </a:lnSpc>
              <a:spcBef>
                <a:spcPts val="1200"/>
              </a:spcBef>
              <a:spcAft>
                <a:spcPts val="0"/>
              </a:spcAft>
              <a:buClr>
                <a:schemeClr val="dk1"/>
              </a:buClr>
              <a:buSzPts val="1100"/>
              <a:buFont typeface="Arial"/>
              <a:buNone/>
            </a:pPr>
            <a:r>
              <a:rPr lang="en-US"/>
              <a:t>There are no solar savings here — just increasing utility bills, especially for households with high energy use.</a:t>
            </a:r>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4e33eaa2f2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4e33eaa2f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After analyzing all these scenarios — sunny, cloudy, different degradation rates, and various consumption levels —</a:t>
            </a:r>
            <a:br>
              <a:rPr lang="en-US"/>
            </a:br>
            <a:r>
              <a:rPr lang="en-US"/>
              <a:t> it’s clear that installing solar panels provides better financial outcomes in most cases.</a:t>
            </a:r>
            <a:endParaRPr/>
          </a:p>
          <a:p>
            <a:pPr indent="0" lvl="0" marL="0" rtl="0" algn="l">
              <a:lnSpc>
                <a:spcPct val="115000"/>
              </a:lnSpc>
              <a:spcBef>
                <a:spcPts val="1200"/>
              </a:spcBef>
              <a:spcAft>
                <a:spcPts val="0"/>
              </a:spcAft>
              <a:buClr>
                <a:schemeClr val="dk1"/>
              </a:buClr>
              <a:buSzPts val="1100"/>
              <a:buFont typeface="Arial"/>
              <a:buNone/>
            </a:pPr>
            <a:r>
              <a:rPr lang="en-US"/>
              <a:t>The savings are highest under sunny conditions and low usage, but even in less ideal cases, solar often still wins.</a:t>
            </a:r>
            <a:endParaRPr/>
          </a:p>
          <a:p>
            <a:pPr indent="0" lvl="0" marL="0" rtl="0" algn="l">
              <a:lnSpc>
                <a:spcPct val="115000"/>
              </a:lnSpc>
              <a:spcBef>
                <a:spcPts val="1200"/>
              </a:spcBef>
              <a:spcAft>
                <a:spcPts val="0"/>
              </a:spcAft>
              <a:buClr>
                <a:schemeClr val="dk1"/>
              </a:buClr>
              <a:buSzPts val="1100"/>
              <a:buFont typeface="Arial"/>
              <a:buNone/>
            </a:pPr>
            <a:r>
              <a:rPr lang="en-US"/>
              <a:t>Our recommendation is to install solar panels, and where possible, pay upfront to maximize long-term savings.</a:t>
            </a:r>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4e33eaa2f2_1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34e33eaa2f2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This sensitivity analysis focuses just on the payment method: upfront vs financing.</a:t>
            </a:r>
            <a:endParaRPr/>
          </a:p>
          <a:p>
            <a:pPr indent="0" lvl="0" marL="0" rtl="0" algn="l">
              <a:lnSpc>
                <a:spcPct val="115000"/>
              </a:lnSpc>
              <a:spcBef>
                <a:spcPts val="1200"/>
              </a:spcBef>
              <a:spcAft>
                <a:spcPts val="0"/>
              </a:spcAft>
              <a:buClr>
                <a:schemeClr val="dk1"/>
              </a:buClr>
              <a:buSzPts val="1100"/>
              <a:buFont typeface="Arial"/>
              <a:buNone/>
            </a:pPr>
            <a:r>
              <a:rPr lang="en-US"/>
              <a:t>It shows that while both options are better than doing nothing, paying upfront gives you a better return on investment.</a:t>
            </a:r>
            <a:br>
              <a:rPr lang="en-US"/>
            </a:br>
            <a:r>
              <a:rPr lang="en-US"/>
              <a:t> That’s because you avoid long-term interest payments and fully benefit from the savings right away.</a:t>
            </a:r>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34e33eaa2f2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34e33eaa2f2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This chart looks at the sensitivity of the entire model.</a:t>
            </a:r>
            <a:endParaRPr/>
          </a:p>
          <a:p>
            <a:pPr indent="0" lvl="0" marL="0" rtl="0" algn="l">
              <a:lnSpc>
                <a:spcPct val="115000"/>
              </a:lnSpc>
              <a:spcBef>
                <a:spcPts val="1200"/>
              </a:spcBef>
              <a:spcAft>
                <a:spcPts val="0"/>
              </a:spcAft>
              <a:buClr>
                <a:schemeClr val="dk1"/>
              </a:buClr>
              <a:buSzPts val="1100"/>
              <a:buFont typeface="Arial"/>
              <a:buNone/>
            </a:pPr>
            <a:r>
              <a:rPr lang="en-US"/>
              <a:t>We tested how changes in different probabilities affect the final decision.</a:t>
            </a:r>
            <a:br>
              <a:rPr lang="en-US"/>
            </a:br>
            <a:r>
              <a:rPr lang="en-US"/>
              <a:t> The model is most sensitive to electricity rate changes and energy consumption levels.</a:t>
            </a:r>
            <a:endParaRPr/>
          </a:p>
          <a:p>
            <a:pPr indent="0" lvl="0" marL="0" rtl="0" algn="l">
              <a:lnSpc>
                <a:spcPct val="115000"/>
              </a:lnSpc>
              <a:spcBef>
                <a:spcPts val="1200"/>
              </a:spcBef>
              <a:spcAft>
                <a:spcPts val="0"/>
              </a:spcAft>
              <a:buClr>
                <a:schemeClr val="dk1"/>
              </a:buClr>
              <a:buSzPts val="1100"/>
              <a:buFont typeface="Arial"/>
              <a:buNone/>
            </a:pPr>
            <a:r>
              <a:rPr lang="en-US"/>
              <a:t>But the overall recommendation — to install solar — remains consistent across all tested variations.</a:t>
            </a:r>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4e33eaa2f2_0_6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4e33eaa2f2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The main decision we’re modeling is simple: Should we install solar panels or not?</a:t>
            </a:r>
            <a:endParaRPr/>
          </a:p>
          <a:p>
            <a:pPr indent="0" lvl="0" marL="0" rtl="0" algn="l">
              <a:spcBef>
                <a:spcPts val="0"/>
              </a:spcBef>
              <a:spcAft>
                <a:spcPts val="0"/>
              </a:spcAft>
              <a:buClr>
                <a:schemeClr val="dk1"/>
              </a:buClr>
              <a:buSzPts val="1100"/>
              <a:buFont typeface="Arial"/>
              <a:buNone/>
            </a:pPr>
            <a:r>
              <a:rPr lang="en-US"/>
              <a:t>And if we do install, what is the best way to pay for it — upfront or through financing?</a:t>
            </a:r>
            <a:endParaRPr/>
          </a:p>
          <a:p>
            <a:pPr indent="0" lvl="0" marL="0" rtl="0" algn="l">
              <a:spcBef>
                <a:spcPts val="0"/>
              </a:spcBef>
              <a:spcAft>
                <a:spcPts val="0"/>
              </a:spcAft>
              <a:buNone/>
            </a:pPr>
            <a:r>
              <a:rPr lang="en-US"/>
              <a:t>All the uncertainties and possible outcomes branch from this point.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4e33eaa2f2_1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4e33eaa2f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To summarize our decision clarity:</a:t>
            </a:r>
            <a:br>
              <a:rPr lang="en-US"/>
            </a:br>
            <a:r>
              <a:rPr lang="en-US"/>
              <a:t> Even though installing solar requires upfront investment and involves some uncertainty,</a:t>
            </a:r>
            <a:br>
              <a:rPr lang="en-US"/>
            </a:br>
            <a:r>
              <a:rPr lang="en-US"/>
              <a:t> the potential savings far outweigh the risks.</a:t>
            </a:r>
            <a:endParaRPr/>
          </a:p>
          <a:p>
            <a:pPr indent="0" lvl="0" marL="0" rtl="0" algn="l">
              <a:lnSpc>
                <a:spcPct val="115000"/>
              </a:lnSpc>
              <a:spcBef>
                <a:spcPts val="1200"/>
              </a:spcBef>
              <a:spcAft>
                <a:spcPts val="0"/>
              </a:spcAft>
              <a:buClr>
                <a:schemeClr val="dk1"/>
              </a:buClr>
              <a:buSzPts val="1100"/>
              <a:buFont typeface="Arial"/>
              <a:buNone/>
            </a:pPr>
            <a:r>
              <a:rPr lang="en-US"/>
              <a:t>Rising utility rates, especially when combined with high household usage, make solar a smarter long-term choice.</a:t>
            </a:r>
            <a:endParaRPr/>
          </a:p>
          <a:p>
            <a:pPr indent="0" lvl="0" marL="0" rtl="0" algn="l">
              <a:lnSpc>
                <a:spcPct val="115000"/>
              </a:lnSpc>
              <a:spcBef>
                <a:spcPts val="1200"/>
              </a:spcBef>
              <a:spcAft>
                <a:spcPts val="0"/>
              </a:spcAft>
              <a:buClr>
                <a:schemeClr val="dk1"/>
              </a:buClr>
              <a:buSzPts val="1100"/>
              <a:buFont typeface="Arial"/>
              <a:buNone/>
            </a:pPr>
            <a:r>
              <a:rPr lang="en-US"/>
              <a:t>And since we’ve included degradation, maintenance, and weather effects in the model, we’re confident in our analysis.</a:t>
            </a:r>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This branch wins because it stacks all the best-case factors (net metering, low usage, low degradation, low maintenance, and a VPP credit), resulting in the lowest total cost of all branches.Net Metering is active ( selling energy back to the grid, which brings down your cost).Low degradation and low maintenance keep the ongoing costs very minimal.The combination of credits and low operating expenses leads to this being the most economical choice.</a:t>
            </a:r>
            <a:endParaRPr/>
          </a:p>
        </p:txBody>
      </p:sp>
      <p:sp>
        <p:nvSpPr>
          <p:cNvPr id="821" name="Google Shape;82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4e33eaa2f2_0_6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4e33eaa2f2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Here we’ve mapped out all the factors that influence our decision using an influence diagram.</a:t>
            </a:r>
            <a:br>
              <a:rPr lang="en-US"/>
            </a:br>
            <a:r>
              <a:rPr lang="en-US"/>
              <a:t> At the center is our main decision: whether to install solar panels or not.</a:t>
            </a:r>
            <a:endParaRPr/>
          </a:p>
          <a:p>
            <a:pPr indent="0" lvl="0" marL="0" rtl="0" algn="l">
              <a:lnSpc>
                <a:spcPct val="115000"/>
              </a:lnSpc>
              <a:spcBef>
                <a:spcPts val="1200"/>
              </a:spcBef>
              <a:spcAft>
                <a:spcPts val="0"/>
              </a:spcAft>
              <a:buClr>
                <a:schemeClr val="dk1"/>
              </a:buClr>
              <a:buSzPts val="1100"/>
              <a:buFont typeface="Arial"/>
              <a:buNone/>
            </a:pPr>
            <a:r>
              <a:rPr lang="en-US"/>
              <a:t>This decision is influenced by key uncertainties like:</a:t>
            </a:r>
            <a:endParaRPr/>
          </a:p>
          <a:p>
            <a:pPr indent="-298450" lvl="0" marL="457200" rtl="0" algn="l">
              <a:lnSpc>
                <a:spcPct val="115000"/>
              </a:lnSpc>
              <a:spcBef>
                <a:spcPts val="1200"/>
              </a:spcBef>
              <a:spcAft>
                <a:spcPts val="0"/>
              </a:spcAft>
              <a:buClr>
                <a:schemeClr val="dk1"/>
              </a:buClr>
              <a:buSzPts val="1100"/>
              <a:buChar char="●"/>
            </a:pPr>
            <a:r>
              <a:rPr lang="en-US"/>
              <a:t>Electricity rate trends — will they rise or stay low?</a:t>
            </a:r>
            <a:br>
              <a:rPr lang="en-US"/>
            </a:br>
            <a:endParaRPr/>
          </a:p>
          <a:p>
            <a:pPr indent="-298450" lvl="0" marL="457200" rtl="0" algn="l">
              <a:lnSpc>
                <a:spcPct val="115000"/>
              </a:lnSpc>
              <a:spcBef>
                <a:spcPts val="0"/>
              </a:spcBef>
              <a:spcAft>
                <a:spcPts val="0"/>
              </a:spcAft>
              <a:buClr>
                <a:schemeClr val="dk1"/>
              </a:buClr>
              <a:buSzPts val="1100"/>
              <a:buChar char="●"/>
            </a:pPr>
            <a:r>
              <a:rPr lang="en-US"/>
              <a:t>Weather and climate conditions — whether the area is ideal for solar.</a:t>
            </a:r>
            <a:br>
              <a:rPr lang="en-US"/>
            </a:br>
            <a:endParaRPr/>
          </a:p>
          <a:p>
            <a:pPr indent="-298450" lvl="0" marL="457200" rtl="0" algn="l">
              <a:lnSpc>
                <a:spcPct val="115000"/>
              </a:lnSpc>
              <a:spcBef>
                <a:spcPts val="0"/>
              </a:spcBef>
              <a:spcAft>
                <a:spcPts val="0"/>
              </a:spcAft>
              <a:buClr>
                <a:schemeClr val="dk1"/>
              </a:buClr>
              <a:buSzPts val="1100"/>
              <a:buChar char="●"/>
            </a:pPr>
            <a:r>
              <a:rPr lang="en-US"/>
              <a:t>Household energy consumption — whether it’s high or low.</a:t>
            </a:r>
            <a:br>
              <a:rPr lang="en-US"/>
            </a:br>
            <a:endParaRPr/>
          </a:p>
          <a:p>
            <a:pPr indent="-298450" lvl="0" marL="457200" rtl="0" algn="l">
              <a:lnSpc>
                <a:spcPct val="115000"/>
              </a:lnSpc>
              <a:spcBef>
                <a:spcPts val="0"/>
              </a:spcBef>
              <a:spcAft>
                <a:spcPts val="0"/>
              </a:spcAft>
              <a:buClr>
                <a:schemeClr val="dk1"/>
              </a:buClr>
              <a:buSzPts val="1100"/>
              <a:buChar char="●"/>
            </a:pPr>
            <a:r>
              <a:rPr lang="en-US"/>
              <a:t>Degradation rate of the panels — how fast their efficiency drops.</a:t>
            </a:r>
            <a:br>
              <a:rPr lang="en-US"/>
            </a:br>
            <a:endParaRPr/>
          </a:p>
          <a:p>
            <a:pPr indent="-298450" lvl="0" marL="457200" rtl="0" algn="l">
              <a:lnSpc>
                <a:spcPct val="115000"/>
              </a:lnSpc>
              <a:spcBef>
                <a:spcPts val="0"/>
              </a:spcBef>
              <a:spcAft>
                <a:spcPts val="0"/>
              </a:spcAft>
              <a:buClr>
                <a:schemeClr val="dk1"/>
              </a:buClr>
              <a:buSzPts val="1100"/>
              <a:buChar char="●"/>
            </a:pPr>
            <a:r>
              <a:rPr lang="en-US"/>
              <a:t>Maintenance costs — whether they stay low or become expensive.</a:t>
            </a:r>
            <a:br>
              <a:rPr lang="en-US"/>
            </a:br>
            <a:endParaRPr/>
          </a:p>
          <a:p>
            <a:pPr indent="-298450" lvl="0" marL="457200" rtl="0" algn="l">
              <a:lnSpc>
                <a:spcPct val="115000"/>
              </a:lnSpc>
              <a:spcBef>
                <a:spcPts val="0"/>
              </a:spcBef>
              <a:spcAft>
                <a:spcPts val="0"/>
              </a:spcAft>
              <a:buClr>
                <a:schemeClr val="dk1"/>
              </a:buClr>
              <a:buSzPts val="1100"/>
              <a:buChar char="●"/>
            </a:pPr>
            <a:r>
              <a:rPr lang="en-US"/>
              <a:t>And also, whether we choose to participate in a Virtual Power Plant program, which could offer extra savings.</a:t>
            </a:r>
            <a:br>
              <a:rPr lang="en-US"/>
            </a:br>
            <a:endParaRPr/>
          </a:p>
          <a:p>
            <a:pPr indent="0" lvl="0" marL="0" rtl="0" algn="l">
              <a:lnSpc>
                <a:spcPct val="115000"/>
              </a:lnSpc>
              <a:spcBef>
                <a:spcPts val="1200"/>
              </a:spcBef>
              <a:spcAft>
                <a:spcPts val="1200"/>
              </a:spcAft>
              <a:buNone/>
            </a:pPr>
            <a:r>
              <a:rPr lang="en-US"/>
              <a:t>All of these ultimately affect the financial outcome of the project — whether it results in savings or not.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532826a77e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532826a77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532826a77e_1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3532826a77e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532826a77e_1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532826a77e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532826a77e_1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3532826a77e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532826a77e_1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532826a77e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532826a77e_1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532826a77e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g34e33eaa2f2_0_3"/>
          <p:cNvGrpSpPr/>
          <p:nvPr/>
        </p:nvGrpSpPr>
        <p:grpSpPr>
          <a:xfrm>
            <a:off x="199032" y="6022765"/>
            <a:ext cx="1083265" cy="440252"/>
            <a:chOff x="1505862" y="3919522"/>
            <a:chExt cx="812469" cy="330197"/>
          </a:xfrm>
        </p:grpSpPr>
        <p:sp>
          <p:nvSpPr>
            <p:cNvPr id="10" name="Google Shape;10;g34e33eaa2f2_0_3"/>
            <p:cNvSpPr/>
            <p:nvPr/>
          </p:nvSpPr>
          <p:spPr>
            <a:xfrm>
              <a:off x="1505862" y="3919522"/>
              <a:ext cx="708281" cy="330197"/>
            </a:xfrm>
            <a:custGeom>
              <a:rect b="b" l="l" r="r" t="t"/>
              <a:pathLst>
                <a:path extrusionOk="0" h="1648" w="3535">
                  <a:moveTo>
                    <a:pt x="1332" y="0"/>
                  </a:moveTo>
                  <a:cubicBezTo>
                    <a:pt x="1332" y="0"/>
                    <a:pt x="1186" y="164"/>
                    <a:pt x="1261" y="369"/>
                  </a:cubicBezTo>
                  <a:cubicBezTo>
                    <a:pt x="1212" y="334"/>
                    <a:pt x="1140" y="305"/>
                    <a:pt x="1054" y="305"/>
                  </a:cubicBezTo>
                  <a:cubicBezTo>
                    <a:pt x="1009" y="305"/>
                    <a:pt x="959" y="313"/>
                    <a:pt x="906" y="333"/>
                  </a:cubicBezTo>
                  <a:cubicBezTo>
                    <a:pt x="906" y="333"/>
                    <a:pt x="964" y="480"/>
                    <a:pt x="1128" y="537"/>
                  </a:cubicBezTo>
                  <a:cubicBezTo>
                    <a:pt x="1110" y="573"/>
                    <a:pt x="1075" y="631"/>
                    <a:pt x="1057" y="666"/>
                  </a:cubicBezTo>
                  <a:cubicBezTo>
                    <a:pt x="1039" y="666"/>
                    <a:pt x="1017" y="648"/>
                    <a:pt x="999" y="648"/>
                  </a:cubicBezTo>
                  <a:cubicBezTo>
                    <a:pt x="906" y="648"/>
                    <a:pt x="835" y="719"/>
                    <a:pt x="835" y="813"/>
                  </a:cubicBezTo>
                  <a:cubicBezTo>
                    <a:pt x="795" y="795"/>
                    <a:pt x="742" y="795"/>
                    <a:pt x="684" y="795"/>
                  </a:cubicBezTo>
                  <a:cubicBezTo>
                    <a:pt x="427" y="795"/>
                    <a:pt x="222" y="924"/>
                    <a:pt x="94" y="1128"/>
                  </a:cubicBezTo>
                  <a:cubicBezTo>
                    <a:pt x="40" y="1239"/>
                    <a:pt x="0" y="1350"/>
                    <a:pt x="0" y="1479"/>
                  </a:cubicBezTo>
                  <a:cubicBezTo>
                    <a:pt x="0" y="1536"/>
                    <a:pt x="18" y="1590"/>
                    <a:pt x="18" y="1647"/>
                  </a:cubicBezTo>
                  <a:lnTo>
                    <a:pt x="3517" y="1647"/>
                  </a:lnTo>
                  <a:cubicBezTo>
                    <a:pt x="3535" y="1590"/>
                    <a:pt x="3535" y="1536"/>
                    <a:pt x="3535" y="1479"/>
                  </a:cubicBezTo>
                  <a:cubicBezTo>
                    <a:pt x="3535" y="1092"/>
                    <a:pt x="3219" y="795"/>
                    <a:pt x="2851" y="795"/>
                  </a:cubicBezTo>
                  <a:cubicBezTo>
                    <a:pt x="2793" y="795"/>
                    <a:pt x="2758" y="795"/>
                    <a:pt x="2704" y="813"/>
                  </a:cubicBezTo>
                  <a:cubicBezTo>
                    <a:pt x="2664" y="666"/>
                    <a:pt x="2593" y="537"/>
                    <a:pt x="2482" y="444"/>
                  </a:cubicBezTo>
                  <a:cubicBezTo>
                    <a:pt x="2314" y="275"/>
                    <a:pt x="2092" y="187"/>
                    <a:pt x="1852" y="187"/>
                  </a:cubicBezTo>
                  <a:cubicBezTo>
                    <a:pt x="1705" y="187"/>
                    <a:pt x="1572" y="222"/>
                    <a:pt x="1461" y="275"/>
                  </a:cubicBezTo>
                  <a:cubicBezTo>
                    <a:pt x="1461" y="187"/>
                    <a:pt x="1426" y="93"/>
                    <a:pt x="133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 name="Google Shape;11;g34e33eaa2f2_0_3"/>
            <p:cNvSpPr/>
            <p:nvPr/>
          </p:nvSpPr>
          <p:spPr>
            <a:xfrm>
              <a:off x="1750504" y="4008914"/>
              <a:ext cx="567827" cy="237830"/>
            </a:xfrm>
            <a:custGeom>
              <a:rect b="b" l="l" r="r" t="t"/>
              <a:pathLst>
                <a:path extrusionOk="0" h="1187" w="2834">
                  <a:moveTo>
                    <a:pt x="1483" y="1"/>
                  </a:moveTo>
                  <a:cubicBezTo>
                    <a:pt x="1150" y="1"/>
                    <a:pt x="871" y="241"/>
                    <a:pt x="777" y="556"/>
                  </a:cubicBezTo>
                  <a:cubicBezTo>
                    <a:pt x="724" y="520"/>
                    <a:pt x="631" y="503"/>
                    <a:pt x="555" y="503"/>
                  </a:cubicBezTo>
                  <a:cubicBezTo>
                    <a:pt x="351" y="503"/>
                    <a:pt x="169" y="614"/>
                    <a:pt x="76" y="778"/>
                  </a:cubicBezTo>
                  <a:cubicBezTo>
                    <a:pt x="40" y="853"/>
                    <a:pt x="0" y="947"/>
                    <a:pt x="0" y="1058"/>
                  </a:cubicBezTo>
                  <a:cubicBezTo>
                    <a:pt x="0" y="1093"/>
                    <a:pt x="0" y="1146"/>
                    <a:pt x="18" y="1186"/>
                  </a:cubicBezTo>
                  <a:lnTo>
                    <a:pt x="2815" y="1186"/>
                  </a:lnTo>
                  <a:cubicBezTo>
                    <a:pt x="2833" y="1146"/>
                    <a:pt x="2833" y="1093"/>
                    <a:pt x="2833" y="1058"/>
                  </a:cubicBezTo>
                  <a:cubicBezTo>
                    <a:pt x="2833" y="742"/>
                    <a:pt x="2593" y="503"/>
                    <a:pt x="2296" y="503"/>
                  </a:cubicBezTo>
                  <a:cubicBezTo>
                    <a:pt x="2238" y="503"/>
                    <a:pt x="2203" y="503"/>
                    <a:pt x="2167" y="520"/>
                  </a:cubicBezTo>
                  <a:cubicBezTo>
                    <a:pt x="2127" y="409"/>
                    <a:pt x="2074" y="298"/>
                    <a:pt x="1998" y="223"/>
                  </a:cubicBezTo>
                  <a:cubicBezTo>
                    <a:pt x="1870" y="94"/>
                    <a:pt x="1683" y="1"/>
                    <a:pt x="148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 name="Google Shape;12;g34e33eaa2f2_0_3"/>
            <p:cNvSpPr/>
            <p:nvPr/>
          </p:nvSpPr>
          <p:spPr>
            <a:xfrm>
              <a:off x="1635697" y="4097875"/>
              <a:ext cx="359651" cy="148869"/>
            </a:xfrm>
            <a:custGeom>
              <a:rect b="b" l="l" r="r" t="t"/>
              <a:pathLst>
                <a:path extrusionOk="0" h="743" w="1795">
                  <a:moveTo>
                    <a:pt x="946" y="1"/>
                  </a:moveTo>
                  <a:cubicBezTo>
                    <a:pt x="724" y="1"/>
                    <a:pt x="556" y="147"/>
                    <a:pt x="502" y="334"/>
                  </a:cubicBezTo>
                  <a:cubicBezTo>
                    <a:pt x="462" y="316"/>
                    <a:pt x="409" y="316"/>
                    <a:pt x="351" y="316"/>
                  </a:cubicBezTo>
                  <a:cubicBezTo>
                    <a:pt x="223" y="316"/>
                    <a:pt x="112" y="369"/>
                    <a:pt x="58" y="480"/>
                  </a:cubicBezTo>
                  <a:cubicBezTo>
                    <a:pt x="18" y="538"/>
                    <a:pt x="1" y="591"/>
                    <a:pt x="1" y="649"/>
                  </a:cubicBezTo>
                  <a:cubicBezTo>
                    <a:pt x="1" y="685"/>
                    <a:pt x="18" y="702"/>
                    <a:pt x="18" y="742"/>
                  </a:cubicBezTo>
                  <a:lnTo>
                    <a:pt x="1777" y="742"/>
                  </a:lnTo>
                  <a:cubicBezTo>
                    <a:pt x="1794" y="702"/>
                    <a:pt x="1794" y="685"/>
                    <a:pt x="1794" y="649"/>
                  </a:cubicBezTo>
                  <a:cubicBezTo>
                    <a:pt x="1794" y="463"/>
                    <a:pt x="1630" y="316"/>
                    <a:pt x="1444" y="316"/>
                  </a:cubicBezTo>
                  <a:lnTo>
                    <a:pt x="1368" y="316"/>
                  </a:lnTo>
                  <a:cubicBezTo>
                    <a:pt x="1350" y="241"/>
                    <a:pt x="1315" y="187"/>
                    <a:pt x="1257" y="130"/>
                  </a:cubicBezTo>
                  <a:cubicBezTo>
                    <a:pt x="1186" y="59"/>
                    <a:pt x="1075" y="1"/>
                    <a:pt x="94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 name="Google Shape;13;g34e33eaa2f2_0_3"/>
            <p:cNvSpPr/>
            <p:nvPr/>
          </p:nvSpPr>
          <p:spPr>
            <a:xfrm>
              <a:off x="1568976" y="4105088"/>
              <a:ext cx="96374" cy="81948"/>
            </a:xfrm>
            <a:custGeom>
              <a:rect b="b" l="l" r="r" t="t"/>
              <a:pathLst>
                <a:path extrusionOk="0" h="409" w="481">
                  <a:moveTo>
                    <a:pt x="316" y="0"/>
                  </a:moveTo>
                  <a:cubicBezTo>
                    <a:pt x="316" y="0"/>
                    <a:pt x="205" y="94"/>
                    <a:pt x="223" y="222"/>
                  </a:cubicBezTo>
                  <a:cubicBezTo>
                    <a:pt x="187" y="169"/>
                    <a:pt x="112" y="134"/>
                    <a:pt x="1" y="111"/>
                  </a:cubicBezTo>
                  <a:lnTo>
                    <a:pt x="1" y="111"/>
                  </a:lnTo>
                  <a:cubicBezTo>
                    <a:pt x="1" y="111"/>
                    <a:pt x="1" y="373"/>
                    <a:pt x="298" y="409"/>
                  </a:cubicBezTo>
                  <a:cubicBezTo>
                    <a:pt x="298" y="409"/>
                    <a:pt x="480" y="205"/>
                    <a:pt x="316"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 name="Google Shape;14;g34e33eaa2f2_0_3"/>
            <p:cNvSpPr/>
            <p:nvPr/>
          </p:nvSpPr>
          <p:spPr>
            <a:xfrm>
              <a:off x="1858099" y="3923560"/>
              <a:ext cx="70528" cy="52695"/>
            </a:xfrm>
            <a:custGeom>
              <a:rect b="b" l="l" r="r" t="t"/>
              <a:pathLst>
                <a:path extrusionOk="0" h="263" w="352">
                  <a:moveTo>
                    <a:pt x="76" y="1"/>
                  </a:moveTo>
                  <a:cubicBezTo>
                    <a:pt x="76" y="1"/>
                    <a:pt x="1" y="152"/>
                    <a:pt x="187" y="263"/>
                  </a:cubicBezTo>
                  <a:cubicBezTo>
                    <a:pt x="187" y="263"/>
                    <a:pt x="351" y="187"/>
                    <a:pt x="298" y="1"/>
                  </a:cubicBezTo>
                  <a:lnTo>
                    <a:pt x="298" y="1"/>
                  </a:lnTo>
                  <a:cubicBezTo>
                    <a:pt x="298" y="1"/>
                    <a:pt x="223" y="41"/>
                    <a:pt x="187" y="129"/>
                  </a:cubicBezTo>
                  <a:cubicBezTo>
                    <a:pt x="169" y="76"/>
                    <a:pt x="147" y="41"/>
                    <a:pt x="7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 name="Google Shape;15;g34e33eaa2f2_0_3"/>
            <p:cNvSpPr/>
            <p:nvPr/>
          </p:nvSpPr>
          <p:spPr>
            <a:xfrm>
              <a:off x="2102741" y="3998295"/>
              <a:ext cx="66921" cy="56101"/>
            </a:xfrm>
            <a:custGeom>
              <a:rect b="b" l="l" r="r" t="t"/>
              <a:pathLst>
                <a:path extrusionOk="0" h="280" w="334">
                  <a:moveTo>
                    <a:pt x="147" y="1"/>
                  </a:moveTo>
                  <a:cubicBezTo>
                    <a:pt x="147" y="1"/>
                    <a:pt x="1" y="89"/>
                    <a:pt x="76" y="276"/>
                  </a:cubicBezTo>
                  <a:cubicBezTo>
                    <a:pt x="76" y="276"/>
                    <a:pt x="93" y="279"/>
                    <a:pt x="118" y="279"/>
                  </a:cubicBezTo>
                  <a:cubicBezTo>
                    <a:pt x="176" y="279"/>
                    <a:pt x="281" y="262"/>
                    <a:pt x="334" y="147"/>
                  </a:cubicBezTo>
                  <a:cubicBezTo>
                    <a:pt x="334" y="147"/>
                    <a:pt x="303" y="135"/>
                    <a:pt x="260" y="135"/>
                  </a:cubicBezTo>
                  <a:cubicBezTo>
                    <a:pt x="227" y="135"/>
                    <a:pt x="187" y="142"/>
                    <a:pt x="147" y="165"/>
                  </a:cubicBezTo>
                  <a:cubicBezTo>
                    <a:pt x="169" y="129"/>
                    <a:pt x="187" y="72"/>
                    <a:pt x="147"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 name="Google Shape;16;g34e33eaa2f2_0_3"/>
            <p:cNvSpPr/>
            <p:nvPr/>
          </p:nvSpPr>
          <p:spPr>
            <a:xfrm>
              <a:off x="1998753" y="4068622"/>
              <a:ext cx="63315" cy="55300"/>
            </a:xfrm>
            <a:custGeom>
              <a:rect b="b" l="l" r="r" t="t"/>
              <a:pathLst>
                <a:path extrusionOk="0" h="276" w="316">
                  <a:moveTo>
                    <a:pt x="204" y="0"/>
                  </a:moveTo>
                  <a:cubicBezTo>
                    <a:pt x="204" y="0"/>
                    <a:pt x="133" y="71"/>
                    <a:pt x="151" y="165"/>
                  </a:cubicBezTo>
                  <a:cubicBezTo>
                    <a:pt x="111" y="129"/>
                    <a:pt x="76" y="94"/>
                    <a:pt x="0" y="94"/>
                  </a:cubicBezTo>
                  <a:cubicBezTo>
                    <a:pt x="0" y="94"/>
                    <a:pt x="0" y="258"/>
                    <a:pt x="187" y="276"/>
                  </a:cubicBezTo>
                  <a:cubicBezTo>
                    <a:pt x="187" y="276"/>
                    <a:pt x="315" y="147"/>
                    <a:pt x="20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 name="Google Shape;17;g34e33eaa2f2_0_3"/>
            <p:cNvSpPr/>
            <p:nvPr/>
          </p:nvSpPr>
          <p:spPr>
            <a:xfrm>
              <a:off x="1921213" y="4123722"/>
              <a:ext cx="66921" cy="56302"/>
            </a:xfrm>
            <a:custGeom>
              <a:rect b="b" l="l" r="r" t="t"/>
              <a:pathLst>
                <a:path extrusionOk="0" h="281" w="334">
                  <a:moveTo>
                    <a:pt x="112" y="1"/>
                  </a:moveTo>
                  <a:cubicBezTo>
                    <a:pt x="112" y="1"/>
                    <a:pt x="1" y="129"/>
                    <a:pt x="130" y="280"/>
                  </a:cubicBezTo>
                  <a:cubicBezTo>
                    <a:pt x="130" y="280"/>
                    <a:pt x="316" y="263"/>
                    <a:pt x="334" y="76"/>
                  </a:cubicBezTo>
                  <a:lnTo>
                    <a:pt x="334" y="76"/>
                  </a:lnTo>
                  <a:cubicBezTo>
                    <a:pt x="334" y="76"/>
                    <a:pt x="241" y="76"/>
                    <a:pt x="187" y="152"/>
                  </a:cubicBezTo>
                  <a:cubicBezTo>
                    <a:pt x="187" y="112"/>
                    <a:pt x="165" y="58"/>
                    <a:pt x="112"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 name="Google Shape;18;g34e33eaa2f2_0_3"/>
            <p:cNvSpPr/>
            <p:nvPr/>
          </p:nvSpPr>
          <p:spPr>
            <a:xfrm>
              <a:off x="2188095" y="4090862"/>
              <a:ext cx="37668" cy="33060"/>
            </a:xfrm>
            <a:custGeom>
              <a:rect b="b" l="l" r="r" t="t"/>
              <a:pathLst>
                <a:path extrusionOk="0" h="165" w="188">
                  <a:moveTo>
                    <a:pt x="54" y="0"/>
                  </a:moveTo>
                  <a:cubicBezTo>
                    <a:pt x="54" y="0"/>
                    <a:pt x="1" y="94"/>
                    <a:pt x="94" y="165"/>
                  </a:cubicBezTo>
                  <a:cubicBezTo>
                    <a:pt x="94" y="165"/>
                    <a:pt x="187" y="129"/>
                    <a:pt x="187" y="36"/>
                  </a:cubicBezTo>
                  <a:lnTo>
                    <a:pt x="187" y="36"/>
                  </a:lnTo>
                  <a:cubicBezTo>
                    <a:pt x="187" y="36"/>
                    <a:pt x="130" y="36"/>
                    <a:pt x="112" y="94"/>
                  </a:cubicBezTo>
                  <a:cubicBezTo>
                    <a:pt x="94" y="54"/>
                    <a:pt x="94" y="18"/>
                    <a:pt x="5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 name="Google Shape;19;g34e33eaa2f2_0_3"/>
            <p:cNvSpPr/>
            <p:nvPr/>
          </p:nvSpPr>
          <p:spPr>
            <a:xfrm>
              <a:off x="1736279" y="4042775"/>
              <a:ext cx="62513" cy="56302"/>
            </a:xfrm>
            <a:custGeom>
              <a:rect b="b" l="l" r="r" t="t"/>
              <a:pathLst>
                <a:path extrusionOk="0" h="281" w="312">
                  <a:moveTo>
                    <a:pt x="165" y="1"/>
                  </a:moveTo>
                  <a:cubicBezTo>
                    <a:pt x="165" y="1"/>
                    <a:pt x="129" y="72"/>
                    <a:pt x="165" y="165"/>
                  </a:cubicBezTo>
                  <a:cubicBezTo>
                    <a:pt x="140" y="152"/>
                    <a:pt x="103" y="140"/>
                    <a:pt x="59" y="140"/>
                  </a:cubicBezTo>
                  <a:cubicBezTo>
                    <a:pt x="41" y="140"/>
                    <a:pt x="21" y="142"/>
                    <a:pt x="0" y="147"/>
                  </a:cubicBezTo>
                  <a:cubicBezTo>
                    <a:pt x="0" y="147"/>
                    <a:pt x="29" y="281"/>
                    <a:pt x="185" y="281"/>
                  </a:cubicBezTo>
                  <a:cubicBezTo>
                    <a:pt x="202" y="281"/>
                    <a:pt x="220" y="279"/>
                    <a:pt x="240" y="276"/>
                  </a:cubicBezTo>
                  <a:cubicBezTo>
                    <a:pt x="240" y="276"/>
                    <a:pt x="311" y="112"/>
                    <a:pt x="16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0" name="Google Shape;20;g34e33eaa2f2_0_3"/>
          <p:cNvSpPr/>
          <p:nvPr/>
        </p:nvSpPr>
        <p:spPr>
          <a:xfrm>
            <a:off x="-901233" y="-841933"/>
            <a:ext cx="2183700" cy="2183700"/>
          </a:xfrm>
          <a:prstGeom prst="ellipse">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 name="Google Shape;21;g34e33eaa2f2_0_3"/>
          <p:cNvSpPr txBox="1"/>
          <p:nvPr>
            <p:ph type="ctrTitle"/>
          </p:nvPr>
        </p:nvSpPr>
        <p:spPr>
          <a:xfrm>
            <a:off x="951036" y="1341651"/>
            <a:ext cx="9896700" cy="22953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rgbClr val="191919"/>
              </a:buClr>
              <a:buSzPts val="6900"/>
              <a:buNone/>
              <a:defRPr sz="8000"/>
            </a:lvl1pPr>
            <a:lvl2pPr lvl="1" algn="ctr">
              <a:lnSpc>
                <a:spcPct val="100000"/>
              </a:lnSpc>
              <a:spcBef>
                <a:spcPts val="0"/>
              </a:spcBef>
              <a:spcAft>
                <a:spcPts val="0"/>
              </a:spcAft>
              <a:buClr>
                <a:srgbClr val="191919"/>
              </a:buClr>
              <a:buSzPts val="6900"/>
              <a:buNone/>
              <a:defRPr sz="6900">
                <a:solidFill>
                  <a:srgbClr val="191919"/>
                </a:solidFill>
              </a:defRPr>
            </a:lvl2pPr>
            <a:lvl3pPr lvl="2" algn="ctr">
              <a:lnSpc>
                <a:spcPct val="100000"/>
              </a:lnSpc>
              <a:spcBef>
                <a:spcPts val="0"/>
              </a:spcBef>
              <a:spcAft>
                <a:spcPts val="0"/>
              </a:spcAft>
              <a:buClr>
                <a:srgbClr val="191919"/>
              </a:buClr>
              <a:buSzPts val="6900"/>
              <a:buNone/>
              <a:defRPr sz="6900">
                <a:solidFill>
                  <a:srgbClr val="191919"/>
                </a:solidFill>
              </a:defRPr>
            </a:lvl3pPr>
            <a:lvl4pPr lvl="3" algn="ctr">
              <a:lnSpc>
                <a:spcPct val="100000"/>
              </a:lnSpc>
              <a:spcBef>
                <a:spcPts val="0"/>
              </a:spcBef>
              <a:spcAft>
                <a:spcPts val="0"/>
              </a:spcAft>
              <a:buClr>
                <a:srgbClr val="191919"/>
              </a:buClr>
              <a:buSzPts val="6900"/>
              <a:buNone/>
              <a:defRPr sz="6900">
                <a:solidFill>
                  <a:srgbClr val="191919"/>
                </a:solidFill>
              </a:defRPr>
            </a:lvl4pPr>
            <a:lvl5pPr lvl="4" algn="ctr">
              <a:lnSpc>
                <a:spcPct val="100000"/>
              </a:lnSpc>
              <a:spcBef>
                <a:spcPts val="0"/>
              </a:spcBef>
              <a:spcAft>
                <a:spcPts val="0"/>
              </a:spcAft>
              <a:buClr>
                <a:srgbClr val="191919"/>
              </a:buClr>
              <a:buSzPts val="6900"/>
              <a:buNone/>
              <a:defRPr sz="6900">
                <a:solidFill>
                  <a:srgbClr val="191919"/>
                </a:solidFill>
              </a:defRPr>
            </a:lvl5pPr>
            <a:lvl6pPr lvl="5" algn="ctr">
              <a:lnSpc>
                <a:spcPct val="100000"/>
              </a:lnSpc>
              <a:spcBef>
                <a:spcPts val="0"/>
              </a:spcBef>
              <a:spcAft>
                <a:spcPts val="0"/>
              </a:spcAft>
              <a:buClr>
                <a:srgbClr val="191919"/>
              </a:buClr>
              <a:buSzPts val="6900"/>
              <a:buNone/>
              <a:defRPr sz="6900">
                <a:solidFill>
                  <a:srgbClr val="191919"/>
                </a:solidFill>
              </a:defRPr>
            </a:lvl6pPr>
            <a:lvl7pPr lvl="6" algn="ctr">
              <a:lnSpc>
                <a:spcPct val="100000"/>
              </a:lnSpc>
              <a:spcBef>
                <a:spcPts val="0"/>
              </a:spcBef>
              <a:spcAft>
                <a:spcPts val="0"/>
              </a:spcAft>
              <a:buClr>
                <a:srgbClr val="191919"/>
              </a:buClr>
              <a:buSzPts val="6900"/>
              <a:buNone/>
              <a:defRPr sz="6900">
                <a:solidFill>
                  <a:srgbClr val="191919"/>
                </a:solidFill>
              </a:defRPr>
            </a:lvl7pPr>
            <a:lvl8pPr lvl="7" algn="ctr">
              <a:lnSpc>
                <a:spcPct val="100000"/>
              </a:lnSpc>
              <a:spcBef>
                <a:spcPts val="0"/>
              </a:spcBef>
              <a:spcAft>
                <a:spcPts val="0"/>
              </a:spcAft>
              <a:buClr>
                <a:srgbClr val="191919"/>
              </a:buClr>
              <a:buSzPts val="6900"/>
              <a:buNone/>
              <a:defRPr sz="6900">
                <a:solidFill>
                  <a:srgbClr val="191919"/>
                </a:solidFill>
              </a:defRPr>
            </a:lvl8pPr>
            <a:lvl9pPr lvl="8" algn="ctr">
              <a:lnSpc>
                <a:spcPct val="100000"/>
              </a:lnSpc>
              <a:spcBef>
                <a:spcPts val="0"/>
              </a:spcBef>
              <a:spcAft>
                <a:spcPts val="0"/>
              </a:spcAft>
              <a:buClr>
                <a:srgbClr val="191919"/>
              </a:buClr>
              <a:buSzPts val="6900"/>
              <a:buNone/>
              <a:defRPr sz="6900">
                <a:solidFill>
                  <a:srgbClr val="191919"/>
                </a:solidFill>
              </a:defRPr>
            </a:lvl9pPr>
          </a:lstStyle>
          <a:p/>
        </p:txBody>
      </p:sp>
      <p:sp>
        <p:nvSpPr>
          <p:cNvPr id="22" name="Google Shape;22;g34e33eaa2f2_0_3"/>
          <p:cNvSpPr txBox="1"/>
          <p:nvPr>
            <p:ph idx="1" type="subTitle"/>
          </p:nvPr>
        </p:nvSpPr>
        <p:spPr>
          <a:xfrm>
            <a:off x="1080600" y="3767633"/>
            <a:ext cx="5429700" cy="511200"/>
          </a:xfrm>
          <a:prstGeom prst="rect">
            <a:avLst/>
          </a:prstGeom>
          <a:no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lvl1pPr lvl="0" algn="l">
              <a:lnSpc>
                <a:spcPct val="100000"/>
              </a:lnSpc>
              <a:spcBef>
                <a:spcPts val="0"/>
              </a:spcBef>
              <a:spcAft>
                <a:spcPts val="0"/>
              </a:spcAft>
              <a:buSzPts val="1600"/>
              <a:buNone/>
              <a:defRPr sz="21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23" name="Google Shape;23;g34e33eaa2f2_0_3"/>
          <p:cNvGrpSpPr/>
          <p:nvPr/>
        </p:nvGrpSpPr>
        <p:grpSpPr>
          <a:xfrm>
            <a:off x="-44732" y="6394611"/>
            <a:ext cx="12312492" cy="511187"/>
            <a:chOff x="-33550" y="4796078"/>
            <a:chExt cx="9234600" cy="383400"/>
          </a:xfrm>
        </p:grpSpPr>
        <p:sp>
          <p:nvSpPr>
            <p:cNvPr id="24" name="Google Shape;24;g34e33eaa2f2_0_3"/>
            <p:cNvSpPr/>
            <p:nvPr/>
          </p:nvSpPr>
          <p:spPr>
            <a:xfrm>
              <a:off x="-33550" y="4796078"/>
              <a:ext cx="9234600" cy="383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 name="Google Shape;25;g34e33eaa2f2_0_3"/>
            <p:cNvSpPr/>
            <p:nvPr/>
          </p:nvSpPr>
          <p:spPr>
            <a:xfrm>
              <a:off x="-33550" y="5040775"/>
              <a:ext cx="9234600" cy="1386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8" name="Shape 208"/>
        <p:cNvGrpSpPr/>
        <p:nvPr/>
      </p:nvGrpSpPr>
      <p:grpSpPr>
        <a:xfrm>
          <a:off x="0" y="0"/>
          <a:ext cx="0" cy="0"/>
          <a:chOff x="0" y="0"/>
          <a:chExt cx="0" cy="0"/>
        </a:xfrm>
      </p:grpSpPr>
      <p:sp>
        <p:nvSpPr>
          <p:cNvPr id="209" name="Google Shape;209;g34e33eaa2f2_0_203"/>
          <p:cNvSpPr txBox="1"/>
          <p:nvPr>
            <p:ph hasCustomPrompt="1" type="title"/>
          </p:nvPr>
        </p:nvSpPr>
        <p:spPr>
          <a:xfrm>
            <a:off x="1712000" y="1215433"/>
            <a:ext cx="8768100" cy="1574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2800"/>
              <a:buNone/>
              <a:defRPr sz="8000">
                <a:solidFill>
                  <a:schemeClr val="accent1"/>
                </a:solidFill>
              </a:defRPr>
            </a:lvl1pPr>
            <a:lvl2pPr lvl="1" algn="ctr">
              <a:lnSpc>
                <a:spcPct val="100000"/>
              </a:lnSpc>
              <a:spcBef>
                <a:spcPts val="0"/>
              </a:spcBef>
              <a:spcAft>
                <a:spcPts val="0"/>
              </a:spcAft>
              <a:buSzPts val="12800"/>
              <a:buNone/>
              <a:defRPr sz="12800"/>
            </a:lvl2pPr>
            <a:lvl3pPr lvl="2" algn="ctr">
              <a:lnSpc>
                <a:spcPct val="100000"/>
              </a:lnSpc>
              <a:spcBef>
                <a:spcPts val="0"/>
              </a:spcBef>
              <a:spcAft>
                <a:spcPts val="0"/>
              </a:spcAft>
              <a:buSzPts val="12800"/>
              <a:buNone/>
              <a:defRPr sz="12800"/>
            </a:lvl3pPr>
            <a:lvl4pPr lvl="3" algn="ctr">
              <a:lnSpc>
                <a:spcPct val="100000"/>
              </a:lnSpc>
              <a:spcBef>
                <a:spcPts val="0"/>
              </a:spcBef>
              <a:spcAft>
                <a:spcPts val="0"/>
              </a:spcAft>
              <a:buSzPts val="12800"/>
              <a:buNone/>
              <a:defRPr sz="12800"/>
            </a:lvl4pPr>
            <a:lvl5pPr lvl="4" algn="ctr">
              <a:lnSpc>
                <a:spcPct val="100000"/>
              </a:lnSpc>
              <a:spcBef>
                <a:spcPts val="0"/>
              </a:spcBef>
              <a:spcAft>
                <a:spcPts val="0"/>
              </a:spcAft>
              <a:buSzPts val="12800"/>
              <a:buNone/>
              <a:defRPr sz="12800"/>
            </a:lvl5pPr>
            <a:lvl6pPr lvl="5" algn="ctr">
              <a:lnSpc>
                <a:spcPct val="100000"/>
              </a:lnSpc>
              <a:spcBef>
                <a:spcPts val="0"/>
              </a:spcBef>
              <a:spcAft>
                <a:spcPts val="0"/>
              </a:spcAft>
              <a:buSzPts val="12800"/>
              <a:buNone/>
              <a:defRPr sz="12800"/>
            </a:lvl6pPr>
            <a:lvl7pPr lvl="6" algn="ctr">
              <a:lnSpc>
                <a:spcPct val="100000"/>
              </a:lnSpc>
              <a:spcBef>
                <a:spcPts val="0"/>
              </a:spcBef>
              <a:spcAft>
                <a:spcPts val="0"/>
              </a:spcAft>
              <a:buSzPts val="12800"/>
              <a:buNone/>
              <a:defRPr sz="12800"/>
            </a:lvl7pPr>
            <a:lvl8pPr lvl="7" algn="ctr">
              <a:lnSpc>
                <a:spcPct val="100000"/>
              </a:lnSpc>
              <a:spcBef>
                <a:spcPts val="0"/>
              </a:spcBef>
              <a:spcAft>
                <a:spcPts val="0"/>
              </a:spcAft>
              <a:buSzPts val="12800"/>
              <a:buNone/>
              <a:defRPr sz="12800"/>
            </a:lvl8pPr>
            <a:lvl9pPr lvl="8" algn="ctr">
              <a:lnSpc>
                <a:spcPct val="100000"/>
              </a:lnSpc>
              <a:spcBef>
                <a:spcPts val="0"/>
              </a:spcBef>
              <a:spcAft>
                <a:spcPts val="0"/>
              </a:spcAft>
              <a:buSzPts val="12800"/>
              <a:buNone/>
              <a:defRPr sz="12800"/>
            </a:lvl9pPr>
          </a:lstStyle>
          <a:p>
            <a:r>
              <a:t>xx%</a:t>
            </a:r>
          </a:p>
        </p:txBody>
      </p:sp>
      <p:sp>
        <p:nvSpPr>
          <p:cNvPr id="210" name="Google Shape;210;g34e33eaa2f2_0_203"/>
          <p:cNvSpPr txBox="1"/>
          <p:nvPr>
            <p:ph idx="1" type="subTitle"/>
          </p:nvPr>
        </p:nvSpPr>
        <p:spPr>
          <a:xfrm>
            <a:off x="1712000" y="2926900"/>
            <a:ext cx="8768100" cy="511200"/>
          </a:xfrm>
          <a:prstGeom prst="rect">
            <a:avLst/>
          </a:prstGeom>
          <a:no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211" name="Google Shape;211;g34e33eaa2f2_0_203"/>
          <p:cNvGrpSpPr/>
          <p:nvPr/>
        </p:nvGrpSpPr>
        <p:grpSpPr>
          <a:xfrm>
            <a:off x="-44732" y="6394611"/>
            <a:ext cx="12312492" cy="511187"/>
            <a:chOff x="-33550" y="4796078"/>
            <a:chExt cx="9234600" cy="383400"/>
          </a:xfrm>
        </p:grpSpPr>
        <p:sp>
          <p:nvSpPr>
            <p:cNvPr id="212" name="Google Shape;212;g34e33eaa2f2_0_203"/>
            <p:cNvSpPr/>
            <p:nvPr/>
          </p:nvSpPr>
          <p:spPr>
            <a:xfrm>
              <a:off x="-33550" y="4796078"/>
              <a:ext cx="9234600" cy="383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3" name="Google Shape;213;g34e33eaa2f2_0_203"/>
            <p:cNvSpPr/>
            <p:nvPr/>
          </p:nvSpPr>
          <p:spPr>
            <a:xfrm>
              <a:off x="-33550" y="5040775"/>
              <a:ext cx="9234600" cy="1386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14" name="Google Shape;214;g34e33eaa2f2_0_203"/>
          <p:cNvGrpSpPr/>
          <p:nvPr/>
        </p:nvGrpSpPr>
        <p:grpSpPr>
          <a:xfrm>
            <a:off x="284297" y="459194"/>
            <a:ext cx="1403808" cy="3856817"/>
            <a:chOff x="213228" y="344404"/>
            <a:chExt cx="1052882" cy="2892685"/>
          </a:xfrm>
        </p:grpSpPr>
        <p:sp>
          <p:nvSpPr>
            <p:cNvPr id="215" name="Google Shape;215;g34e33eaa2f2_0_203"/>
            <p:cNvSpPr/>
            <p:nvPr/>
          </p:nvSpPr>
          <p:spPr>
            <a:xfrm>
              <a:off x="347207" y="344404"/>
              <a:ext cx="918903" cy="195098"/>
            </a:xfrm>
            <a:custGeom>
              <a:rect b="b" l="l" r="r" t="t"/>
              <a:pathLst>
                <a:path extrusionOk="0" h="924" w="4352">
                  <a:moveTo>
                    <a:pt x="1501" y="0"/>
                  </a:moveTo>
                  <a:cubicBezTo>
                    <a:pt x="1168" y="0"/>
                    <a:pt x="853" y="293"/>
                    <a:pt x="595" y="760"/>
                  </a:cubicBezTo>
                  <a:cubicBezTo>
                    <a:pt x="537" y="720"/>
                    <a:pt x="466" y="702"/>
                    <a:pt x="391" y="702"/>
                  </a:cubicBezTo>
                  <a:cubicBezTo>
                    <a:pt x="244" y="702"/>
                    <a:pt x="111" y="795"/>
                    <a:pt x="0" y="924"/>
                  </a:cubicBezTo>
                  <a:lnTo>
                    <a:pt x="4351" y="924"/>
                  </a:lnTo>
                  <a:cubicBezTo>
                    <a:pt x="4258" y="795"/>
                    <a:pt x="4129" y="702"/>
                    <a:pt x="3978" y="702"/>
                  </a:cubicBezTo>
                  <a:cubicBezTo>
                    <a:pt x="3850" y="702"/>
                    <a:pt x="3739" y="760"/>
                    <a:pt x="3645" y="871"/>
                  </a:cubicBezTo>
                  <a:cubicBezTo>
                    <a:pt x="3423" y="626"/>
                    <a:pt x="3148" y="498"/>
                    <a:pt x="2851" y="498"/>
                  </a:cubicBezTo>
                  <a:cubicBezTo>
                    <a:pt x="2664" y="498"/>
                    <a:pt x="2500" y="538"/>
                    <a:pt x="2353" y="626"/>
                  </a:cubicBezTo>
                  <a:cubicBezTo>
                    <a:pt x="2109" y="240"/>
                    <a:pt x="1816" y="0"/>
                    <a:pt x="1501" y="0"/>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6" name="Google Shape;216;g34e33eaa2f2_0_203"/>
            <p:cNvSpPr/>
            <p:nvPr/>
          </p:nvSpPr>
          <p:spPr>
            <a:xfrm>
              <a:off x="515794" y="712689"/>
              <a:ext cx="500836" cy="198899"/>
            </a:xfrm>
            <a:custGeom>
              <a:rect b="b" l="l" r="r" t="t"/>
              <a:pathLst>
                <a:path extrusionOk="0" h="942" w="2372">
                  <a:moveTo>
                    <a:pt x="853" y="1"/>
                  </a:moveTo>
                  <a:cubicBezTo>
                    <a:pt x="649" y="1"/>
                    <a:pt x="484" y="165"/>
                    <a:pt x="462" y="369"/>
                  </a:cubicBezTo>
                  <a:cubicBezTo>
                    <a:pt x="205" y="369"/>
                    <a:pt x="0" y="573"/>
                    <a:pt x="0" y="831"/>
                  </a:cubicBezTo>
                  <a:cubicBezTo>
                    <a:pt x="0" y="866"/>
                    <a:pt x="0" y="906"/>
                    <a:pt x="18" y="942"/>
                  </a:cubicBezTo>
                  <a:lnTo>
                    <a:pt x="2371" y="942"/>
                  </a:lnTo>
                  <a:cubicBezTo>
                    <a:pt x="2349" y="831"/>
                    <a:pt x="2260" y="778"/>
                    <a:pt x="2149" y="778"/>
                  </a:cubicBezTo>
                  <a:cubicBezTo>
                    <a:pt x="2109" y="778"/>
                    <a:pt x="2074" y="778"/>
                    <a:pt x="2038" y="795"/>
                  </a:cubicBezTo>
                  <a:cubicBezTo>
                    <a:pt x="1998" y="702"/>
                    <a:pt x="1927" y="609"/>
                    <a:pt x="1834" y="573"/>
                  </a:cubicBezTo>
                  <a:cubicBezTo>
                    <a:pt x="1870" y="516"/>
                    <a:pt x="1887" y="445"/>
                    <a:pt x="1887" y="369"/>
                  </a:cubicBezTo>
                  <a:cubicBezTo>
                    <a:pt x="1887" y="165"/>
                    <a:pt x="1723" y="1"/>
                    <a:pt x="1519" y="1"/>
                  </a:cubicBezTo>
                  <a:cubicBezTo>
                    <a:pt x="1372" y="1"/>
                    <a:pt x="1261" y="72"/>
                    <a:pt x="1186" y="200"/>
                  </a:cubicBezTo>
                  <a:cubicBezTo>
                    <a:pt x="1128" y="72"/>
                    <a:pt x="999" y="1"/>
                    <a:pt x="853"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7" name="Google Shape;217;g34e33eaa2f2_0_203"/>
            <p:cNvSpPr/>
            <p:nvPr/>
          </p:nvSpPr>
          <p:spPr>
            <a:xfrm>
              <a:off x="213228" y="3037135"/>
              <a:ext cx="499991" cy="199954"/>
            </a:xfrm>
            <a:custGeom>
              <a:rect b="b" l="l" r="r" t="t"/>
              <a:pathLst>
                <a:path extrusionOk="0" h="947" w="2368">
                  <a:moveTo>
                    <a:pt x="853" y="0"/>
                  </a:moveTo>
                  <a:cubicBezTo>
                    <a:pt x="649" y="0"/>
                    <a:pt x="480" y="169"/>
                    <a:pt x="480" y="373"/>
                  </a:cubicBezTo>
                  <a:lnTo>
                    <a:pt x="463" y="373"/>
                  </a:lnTo>
                  <a:cubicBezTo>
                    <a:pt x="205" y="373"/>
                    <a:pt x="1" y="578"/>
                    <a:pt x="1" y="835"/>
                  </a:cubicBezTo>
                  <a:cubicBezTo>
                    <a:pt x="1" y="871"/>
                    <a:pt x="1" y="911"/>
                    <a:pt x="19" y="946"/>
                  </a:cubicBezTo>
                  <a:lnTo>
                    <a:pt x="2367" y="946"/>
                  </a:lnTo>
                  <a:cubicBezTo>
                    <a:pt x="2350" y="835"/>
                    <a:pt x="2256" y="777"/>
                    <a:pt x="2145" y="777"/>
                  </a:cubicBezTo>
                  <a:cubicBezTo>
                    <a:pt x="2110" y="777"/>
                    <a:pt x="2074" y="777"/>
                    <a:pt x="2034" y="800"/>
                  </a:cubicBezTo>
                  <a:cubicBezTo>
                    <a:pt x="1999" y="706"/>
                    <a:pt x="1923" y="613"/>
                    <a:pt x="1830" y="578"/>
                  </a:cubicBezTo>
                  <a:cubicBezTo>
                    <a:pt x="1870" y="520"/>
                    <a:pt x="1888" y="444"/>
                    <a:pt x="1888" y="373"/>
                  </a:cubicBezTo>
                  <a:cubicBezTo>
                    <a:pt x="1888" y="169"/>
                    <a:pt x="1719" y="0"/>
                    <a:pt x="1519" y="0"/>
                  </a:cubicBezTo>
                  <a:cubicBezTo>
                    <a:pt x="1368" y="0"/>
                    <a:pt x="1257" y="76"/>
                    <a:pt x="1186" y="187"/>
                  </a:cubicBezTo>
                  <a:cubicBezTo>
                    <a:pt x="1129" y="76"/>
                    <a:pt x="1000" y="0"/>
                    <a:pt x="853" y="0"/>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_1">
    <p:spTree>
      <p:nvGrpSpPr>
        <p:cNvPr id="218" name="Shape 218"/>
        <p:cNvGrpSpPr/>
        <p:nvPr/>
      </p:nvGrpSpPr>
      <p:grpSpPr>
        <a:xfrm>
          <a:off x="0" y="0"/>
          <a:ext cx="0" cy="0"/>
          <a:chOff x="0" y="0"/>
          <a:chExt cx="0" cy="0"/>
        </a:xfrm>
      </p:grpSpPr>
      <p:sp>
        <p:nvSpPr>
          <p:cNvPr id="219" name="Google Shape;219;g34e33eaa2f2_0_213"/>
          <p:cNvSpPr txBox="1"/>
          <p:nvPr>
            <p:ph type="title"/>
          </p:nvPr>
        </p:nvSpPr>
        <p:spPr>
          <a:xfrm>
            <a:off x="960000" y="593367"/>
            <a:ext cx="102720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grpSp>
        <p:nvGrpSpPr>
          <p:cNvPr id="220" name="Google Shape;220;g34e33eaa2f2_0_213"/>
          <p:cNvGrpSpPr/>
          <p:nvPr/>
        </p:nvGrpSpPr>
        <p:grpSpPr>
          <a:xfrm>
            <a:off x="-44732" y="6394611"/>
            <a:ext cx="12312492" cy="511187"/>
            <a:chOff x="-33550" y="4796078"/>
            <a:chExt cx="9234600" cy="383400"/>
          </a:xfrm>
        </p:grpSpPr>
        <p:sp>
          <p:nvSpPr>
            <p:cNvPr id="221" name="Google Shape;221;g34e33eaa2f2_0_213"/>
            <p:cNvSpPr/>
            <p:nvPr/>
          </p:nvSpPr>
          <p:spPr>
            <a:xfrm>
              <a:off x="-33550" y="4796078"/>
              <a:ext cx="9234600" cy="383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2" name="Google Shape;222;g34e33eaa2f2_0_213"/>
            <p:cNvSpPr/>
            <p:nvPr/>
          </p:nvSpPr>
          <p:spPr>
            <a:xfrm>
              <a:off x="-33550" y="5040775"/>
              <a:ext cx="9234600" cy="1386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23" name="Google Shape;223;g34e33eaa2f2_0_213"/>
          <p:cNvGrpSpPr/>
          <p:nvPr/>
        </p:nvGrpSpPr>
        <p:grpSpPr>
          <a:xfrm>
            <a:off x="180282" y="210883"/>
            <a:ext cx="12743465" cy="4257888"/>
            <a:chOff x="135215" y="158166"/>
            <a:chExt cx="9557838" cy="3193496"/>
          </a:xfrm>
        </p:grpSpPr>
        <p:sp>
          <p:nvSpPr>
            <p:cNvPr id="224" name="Google Shape;224;g34e33eaa2f2_0_213"/>
            <p:cNvSpPr/>
            <p:nvPr/>
          </p:nvSpPr>
          <p:spPr>
            <a:xfrm>
              <a:off x="7680007" y="158166"/>
              <a:ext cx="918903" cy="195098"/>
            </a:xfrm>
            <a:custGeom>
              <a:rect b="b" l="l" r="r" t="t"/>
              <a:pathLst>
                <a:path extrusionOk="0" h="924" w="4352">
                  <a:moveTo>
                    <a:pt x="1501" y="0"/>
                  </a:moveTo>
                  <a:cubicBezTo>
                    <a:pt x="1168" y="0"/>
                    <a:pt x="853" y="293"/>
                    <a:pt x="595" y="760"/>
                  </a:cubicBezTo>
                  <a:cubicBezTo>
                    <a:pt x="537" y="720"/>
                    <a:pt x="466" y="702"/>
                    <a:pt x="391" y="702"/>
                  </a:cubicBezTo>
                  <a:cubicBezTo>
                    <a:pt x="244" y="702"/>
                    <a:pt x="111" y="795"/>
                    <a:pt x="0" y="924"/>
                  </a:cubicBezTo>
                  <a:lnTo>
                    <a:pt x="4351" y="924"/>
                  </a:lnTo>
                  <a:cubicBezTo>
                    <a:pt x="4258" y="795"/>
                    <a:pt x="4129" y="702"/>
                    <a:pt x="3978" y="702"/>
                  </a:cubicBezTo>
                  <a:cubicBezTo>
                    <a:pt x="3850" y="702"/>
                    <a:pt x="3739" y="760"/>
                    <a:pt x="3645" y="871"/>
                  </a:cubicBezTo>
                  <a:cubicBezTo>
                    <a:pt x="3423" y="626"/>
                    <a:pt x="3148" y="498"/>
                    <a:pt x="2851" y="498"/>
                  </a:cubicBezTo>
                  <a:cubicBezTo>
                    <a:pt x="2664" y="498"/>
                    <a:pt x="2500" y="538"/>
                    <a:pt x="2353" y="626"/>
                  </a:cubicBezTo>
                  <a:cubicBezTo>
                    <a:pt x="2109" y="240"/>
                    <a:pt x="1816" y="0"/>
                    <a:pt x="1501" y="0"/>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5" name="Google Shape;225;g34e33eaa2f2_0_213"/>
            <p:cNvSpPr/>
            <p:nvPr/>
          </p:nvSpPr>
          <p:spPr>
            <a:xfrm>
              <a:off x="8598899" y="3117080"/>
              <a:ext cx="1094153" cy="234582"/>
            </a:xfrm>
            <a:custGeom>
              <a:rect b="b" l="l" r="r" t="t"/>
              <a:pathLst>
                <a:path extrusionOk="0" h="1111" w="5182">
                  <a:moveTo>
                    <a:pt x="3388" y="1"/>
                  </a:moveTo>
                  <a:cubicBezTo>
                    <a:pt x="3019" y="1"/>
                    <a:pt x="2664" y="276"/>
                    <a:pt x="2389" y="755"/>
                  </a:cubicBezTo>
                  <a:cubicBezTo>
                    <a:pt x="2202" y="644"/>
                    <a:pt x="1998" y="591"/>
                    <a:pt x="1798" y="591"/>
                  </a:cubicBezTo>
                  <a:cubicBezTo>
                    <a:pt x="1425" y="591"/>
                    <a:pt x="1092" y="755"/>
                    <a:pt x="853" y="1017"/>
                  </a:cubicBezTo>
                  <a:cubicBezTo>
                    <a:pt x="742" y="906"/>
                    <a:pt x="595" y="849"/>
                    <a:pt x="466" y="849"/>
                  </a:cubicBezTo>
                  <a:cubicBezTo>
                    <a:pt x="280" y="849"/>
                    <a:pt x="111" y="942"/>
                    <a:pt x="0" y="1111"/>
                  </a:cubicBezTo>
                  <a:lnTo>
                    <a:pt x="5182" y="1111"/>
                  </a:lnTo>
                  <a:cubicBezTo>
                    <a:pt x="5071" y="942"/>
                    <a:pt x="4906" y="849"/>
                    <a:pt x="4720" y="849"/>
                  </a:cubicBezTo>
                  <a:cubicBezTo>
                    <a:pt x="4627" y="849"/>
                    <a:pt x="4551" y="866"/>
                    <a:pt x="4480" y="906"/>
                  </a:cubicBezTo>
                  <a:cubicBezTo>
                    <a:pt x="4183" y="351"/>
                    <a:pt x="3796" y="1"/>
                    <a:pt x="3388"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6" name="Google Shape;226;g34e33eaa2f2_0_213"/>
            <p:cNvSpPr/>
            <p:nvPr/>
          </p:nvSpPr>
          <p:spPr>
            <a:xfrm>
              <a:off x="303758" y="164191"/>
              <a:ext cx="609576" cy="183063"/>
            </a:xfrm>
            <a:custGeom>
              <a:rect b="b" l="l" r="r" t="t"/>
              <a:pathLst>
                <a:path extrusionOk="0" h="867" w="2887">
                  <a:moveTo>
                    <a:pt x="1945" y="1"/>
                  </a:moveTo>
                  <a:cubicBezTo>
                    <a:pt x="1816" y="1"/>
                    <a:pt x="1705" y="89"/>
                    <a:pt x="1687" y="200"/>
                  </a:cubicBezTo>
                  <a:cubicBezTo>
                    <a:pt x="1576" y="129"/>
                    <a:pt x="1443" y="72"/>
                    <a:pt x="1297" y="72"/>
                  </a:cubicBezTo>
                  <a:cubicBezTo>
                    <a:pt x="1132" y="72"/>
                    <a:pt x="964" y="147"/>
                    <a:pt x="853" y="276"/>
                  </a:cubicBezTo>
                  <a:cubicBezTo>
                    <a:pt x="759" y="223"/>
                    <a:pt x="666" y="183"/>
                    <a:pt x="555" y="183"/>
                  </a:cubicBezTo>
                  <a:cubicBezTo>
                    <a:pt x="244" y="183"/>
                    <a:pt x="0" y="422"/>
                    <a:pt x="0" y="738"/>
                  </a:cubicBezTo>
                  <a:cubicBezTo>
                    <a:pt x="0" y="778"/>
                    <a:pt x="0" y="831"/>
                    <a:pt x="22" y="866"/>
                  </a:cubicBezTo>
                  <a:lnTo>
                    <a:pt x="2886" y="866"/>
                  </a:lnTo>
                  <a:cubicBezTo>
                    <a:pt x="2851" y="755"/>
                    <a:pt x="2757" y="667"/>
                    <a:pt x="2629" y="667"/>
                  </a:cubicBezTo>
                  <a:cubicBezTo>
                    <a:pt x="2575" y="667"/>
                    <a:pt x="2518" y="684"/>
                    <a:pt x="2482" y="702"/>
                  </a:cubicBezTo>
                  <a:cubicBezTo>
                    <a:pt x="2442" y="573"/>
                    <a:pt x="2331" y="462"/>
                    <a:pt x="2185" y="405"/>
                  </a:cubicBezTo>
                  <a:cubicBezTo>
                    <a:pt x="2220" y="369"/>
                    <a:pt x="2220" y="334"/>
                    <a:pt x="2220" y="276"/>
                  </a:cubicBezTo>
                  <a:cubicBezTo>
                    <a:pt x="2220" y="112"/>
                    <a:pt x="2109" y="1"/>
                    <a:pt x="1945"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7" name="Google Shape;227;g34e33eaa2f2_0_213"/>
            <p:cNvSpPr/>
            <p:nvPr/>
          </p:nvSpPr>
          <p:spPr>
            <a:xfrm flipH="1">
              <a:off x="135215" y="439523"/>
              <a:ext cx="499991" cy="199954"/>
            </a:xfrm>
            <a:custGeom>
              <a:rect b="b" l="l" r="r" t="t"/>
              <a:pathLst>
                <a:path extrusionOk="0" h="947" w="2368">
                  <a:moveTo>
                    <a:pt x="853" y="0"/>
                  </a:moveTo>
                  <a:cubicBezTo>
                    <a:pt x="649" y="0"/>
                    <a:pt x="480" y="169"/>
                    <a:pt x="480" y="373"/>
                  </a:cubicBezTo>
                  <a:lnTo>
                    <a:pt x="463" y="373"/>
                  </a:lnTo>
                  <a:cubicBezTo>
                    <a:pt x="205" y="373"/>
                    <a:pt x="1" y="578"/>
                    <a:pt x="1" y="835"/>
                  </a:cubicBezTo>
                  <a:cubicBezTo>
                    <a:pt x="1" y="871"/>
                    <a:pt x="1" y="911"/>
                    <a:pt x="19" y="946"/>
                  </a:cubicBezTo>
                  <a:lnTo>
                    <a:pt x="2367" y="946"/>
                  </a:lnTo>
                  <a:cubicBezTo>
                    <a:pt x="2350" y="835"/>
                    <a:pt x="2256" y="777"/>
                    <a:pt x="2145" y="777"/>
                  </a:cubicBezTo>
                  <a:cubicBezTo>
                    <a:pt x="2110" y="777"/>
                    <a:pt x="2074" y="777"/>
                    <a:pt x="2034" y="800"/>
                  </a:cubicBezTo>
                  <a:cubicBezTo>
                    <a:pt x="1999" y="706"/>
                    <a:pt x="1923" y="613"/>
                    <a:pt x="1830" y="578"/>
                  </a:cubicBezTo>
                  <a:cubicBezTo>
                    <a:pt x="1870" y="520"/>
                    <a:pt x="1888" y="444"/>
                    <a:pt x="1888" y="373"/>
                  </a:cubicBezTo>
                  <a:cubicBezTo>
                    <a:pt x="1888" y="169"/>
                    <a:pt x="1719" y="0"/>
                    <a:pt x="1519" y="0"/>
                  </a:cubicBezTo>
                  <a:cubicBezTo>
                    <a:pt x="1368" y="0"/>
                    <a:pt x="1257" y="76"/>
                    <a:pt x="1186" y="187"/>
                  </a:cubicBezTo>
                  <a:cubicBezTo>
                    <a:pt x="1129" y="76"/>
                    <a:pt x="1000" y="0"/>
                    <a:pt x="853" y="0"/>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28" name="Google Shape;228;g34e33eaa2f2_0_213"/>
          <p:cNvSpPr/>
          <p:nvPr/>
        </p:nvSpPr>
        <p:spPr>
          <a:xfrm>
            <a:off x="11465200" y="2341333"/>
            <a:ext cx="1591200" cy="1591200"/>
          </a:xfrm>
          <a:prstGeom prst="ellipse">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Be Vietnam Pro"/>
              <a:ea typeface="Be Vietnam Pro"/>
              <a:cs typeface="Be Vietnam Pro"/>
              <a:sym typeface="Be Vietnam Pro"/>
            </a:endParaRPr>
          </a:p>
        </p:txBody>
      </p:sp>
      <p:grpSp>
        <p:nvGrpSpPr>
          <p:cNvPr id="229" name="Google Shape;229;g34e33eaa2f2_0_213"/>
          <p:cNvGrpSpPr/>
          <p:nvPr/>
        </p:nvGrpSpPr>
        <p:grpSpPr>
          <a:xfrm flipH="1">
            <a:off x="199380" y="5974196"/>
            <a:ext cx="11725987" cy="440252"/>
            <a:chOff x="149312" y="4480759"/>
            <a:chExt cx="8794710" cy="330197"/>
          </a:xfrm>
        </p:grpSpPr>
        <p:grpSp>
          <p:nvGrpSpPr>
            <p:cNvPr id="230" name="Google Shape;230;g34e33eaa2f2_0_213"/>
            <p:cNvGrpSpPr/>
            <p:nvPr/>
          </p:nvGrpSpPr>
          <p:grpSpPr>
            <a:xfrm>
              <a:off x="8243445" y="4573467"/>
              <a:ext cx="700577" cy="229940"/>
              <a:chOff x="3867420" y="4027117"/>
              <a:chExt cx="700577" cy="229940"/>
            </a:xfrm>
          </p:grpSpPr>
          <p:sp>
            <p:nvSpPr>
              <p:cNvPr id="231" name="Google Shape;231;g34e33eaa2f2_0_213"/>
              <p:cNvSpPr/>
              <p:nvPr/>
            </p:nvSpPr>
            <p:spPr>
              <a:xfrm>
                <a:off x="4030625" y="4027117"/>
                <a:ext cx="537372" cy="222603"/>
              </a:xfrm>
              <a:custGeom>
                <a:rect b="b" l="l" r="r" t="t"/>
                <a:pathLst>
                  <a:path extrusionOk="0" h="1111" w="2682">
                    <a:moveTo>
                      <a:pt x="1403" y="0"/>
                    </a:moveTo>
                    <a:cubicBezTo>
                      <a:pt x="1070" y="0"/>
                      <a:pt x="813" y="222"/>
                      <a:pt x="737" y="515"/>
                    </a:cubicBezTo>
                    <a:cubicBezTo>
                      <a:pt x="666" y="480"/>
                      <a:pt x="591" y="462"/>
                      <a:pt x="515" y="462"/>
                    </a:cubicBezTo>
                    <a:cubicBezTo>
                      <a:pt x="315" y="462"/>
                      <a:pt x="147" y="555"/>
                      <a:pt x="53" y="720"/>
                    </a:cubicBezTo>
                    <a:cubicBezTo>
                      <a:pt x="18" y="795"/>
                      <a:pt x="0" y="888"/>
                      <a:pt x="0" y="982"/>
                    </a:cubicBezTo>
                    <a:cubicBezTo>
                      <a:pt x="0" y="1017"/>
                      <a:pt x="0" y="1070"/>
                      <a:pt x="18" y="1110"/>
                    </a:cubicBezTo>
                    <a:lnTo>
                      <a:pt x="2664" y="1110"/>
                    </a:lnTo>
                    <a:cubicBezTo>
                      <a:pt x="2682" y="1070"/>
                      <a:pt x="2682" y="1017"/>
                      <a:pt x="2682" y="982"/>
                    </a:cubicBezTo>
                    <a:cubicBezTo>
                      <a:pt x="2682" y="684"/>
                      <a:pt x="2460" y="462"/>
                      <a:pt x="2162" y="462"/>
                    </a:cubicBezTo>
                    <a:lnTo>
                      <a:pt x="2051" y="462"/>
                    </a:lnTo>
                    <a:cubicBezTo>
                      <a:pt x="2016" y="369"/>
                      <a:pt x="1958" y="276"/>
                      <a:pt x="1887" y="182"/>
                    </a:cubicBezTo>
                    <a:cubicBezTo>
                      <a:pt x="1758" y="71"/>
                      <a:pt x="1590" y="0"/>
                      <a:pt x="1403"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2" name="Google Shape;232;g34e33eaa2f2_0_213"/>
              <p:cNvSpPr/>
              <p:nvPr/>
            </p:nvSpPr>
            <p:spPr>
              <a:xfrm>
                <a:off x="3867420" y="4101175"/>
                <a:ext cx="374678" cy="155882"/>
              </a:xfrm>
              <a:custGeom>
                <a:rect b="b" l="l" r="r" t="t"/>
                <a:pathLst>
                  <a:path extrusionOk="0" h="778" w="1870">
                    <a:moveTo>
                      <a:pt x="982" y="0"/>
                    </a:moveTo>
                    <a:cubicBezTo>
                      <a:pt x="760" y="0"/>
                      <a:pt x="573" y="147"/>
                      <a:pt x="520" y="351"/>
                    </a:cubicBezTo>
                    <a:cubicBezTo>
                      <a:pt x="462" y="333"/>
                      <a:pt x="427" y="333"/>
                      <a:pt x="373" y="333"/>
                    </a:cubicBezTo>
                    <a:cubicBezTo>
                      <a:pt x="222" y="333"/>
                      <a:pt x="111" y="387"/>
                      <a:pt x="58" y="498"/>
                    </a:cubicBezTo>
                    <a:cubicBezTo>
                      <a:pt x="18" y="555"/>
                      <a:pt x="0" y="626"/>
                      <a:pt x="0" y="684"/>
                    </a:cubicBezTo>
                    <a:cubicBezTo>
                      <a:pt x="0" y="720"/>
                      <a:pt x="0" y="737"/>
                      <a:pt x="18" y="777"/>
                    </a:cubicBezTo>
                    <a:lnTo>
                      <a:pt x="1870" y="777"/>
                    </a:lnTo>
                    <a:lnTo>
                      <a:pt x="1870" y="684"/>
                    </a:lnTo>
                    <a:cubicBezTo>
                      <a:pt x="1870" y="480"/>
                      <a:pt x="1705" y="333"/>
                      <a:pt x="1519" y="333"/>
                    </a:cubicBezTo>
                    <a:lnTo>
                      <a:pt x="1426" y="333"/>
                    </a:lnTo>
                    <a:cubicBezTo>
                      <a:pt x="1408" y="258"/>
                      <a:pt x="1372" y="182"/>
                      <a:pt x="1315" y="129"/>
                    </a:cubicBezTo>
                    <a:cubicBezTo>
                      <a:pt x="1221" y="54"/>
                      <a:pt x="1110" y="0"/>
                      <a:pt x="98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33" name="Google Shape;233;g34e33eaa2f2_0_213"/>
            <p:cNvGrpSpPr/>
            <p:nvPr/>
          </p:nvGrpSpPr>
          <p:grpSpPr>
            <a:xfrm>
              <a:off x="149312" y="4480759"/>
              <a:ext cx="812469" cy="330197"/>
              <a:chOff x="1505862" y="3919522"/>
              <a:chExt cx="812469" cy="330197"/>
            </a:xfrm>
          </p:grpSpPr>
          <p:sp>
            <p:nvSpPr>
              <p:cNvPr id="234" name="Google Shape;234;g34e33eaa2f2_0_213"/>
              <p:cNvSpPr/>
              <p:nvPr/>
            </p:nvSpPr>
            <p:spPr>
              <a:xfrm>
                <a:off x="1505862" y="3919522"/>
                <a:ext cx="708281" cy="330197"/>
              </a:xfrm>
              <a:custGeom>
                <a:rect b="b" l="l" r="r" t="t"/>
                <a:pathLst>
                  <a:path extrusionOk="0" h="1648" w="3535">
                    <a:moveTo>
                      <a:pt x="1332" y="0"/>
                    </a:moveTo>
                    <a:cubicBezTo>
                      <a:pt x="1332" y="0"/>
                      <a:pt x="1186" y="164"/>
                      <a:pt x="1261" y="369"/>
                    </a:cubicBezTo>
                    <a:cubicBezTo>
                      <a:pt x="1212" y="334"/>
                      <a:pt x="1140" y="305"/>
                      <a:pt x="1054" y="305"/>
                    </a:cubicBezTo>
                    <a:cubicBezTo>
                      <a:pt x="1009" y="305"/>
                      <a:pt x="959" y="313"/>
                      <a:pt x="906" y="333"/>
                    </a:cubicBezTo>
                    <a:cubicBezTo>
                      <a:pt x="906" y="333"/>
                      <a:pt x="964" y="480"/>
                      <a:pt x="1128" y="537"/>
                    </a:cubicBezTo>
                    <a:cubicBezTo>
                      <a:pt x="1110" y="573"/>
                      <a:pt x="1075" y="631"/>
                      <a:pt x="1057" y="666"/>
                    </a:cubicBezTo>
                    <a:cubicBezTo>
                      <a:pt x="1039" y="666"/>
                      <a:pt x="1017" y="648"/>
                      <a:pt x="999" y="648"/>
                    </a:cubicBezTo>
                    <a:cubicBezTo>
                      <a:pt x="906" y="648"/>
                      <a:pt x="835" y="719"/>
                      <a:pt x="835" y="813"/>
                    </a:cubicBezTo>
                    <a:cubicBezTo>
                      <a:pt x="795" y="795"/>
                      <a:pt x="742" y="795"/>
                      <a:pt x="684" y="795"/>
                    </a:cubicBezTo>
                    <a:cubicBezTo>
                      <a:pt x="427" y="795"/>
                      <a:pt x="222" y="924"/>
                      <a:pt x="94" y="1128"/>
                    </a:cubicBezTo>
                    <a:cubicBezTo>
                      <a:pt x="40" y="1239"/>
                      <a:pt x="0" y="1350"/>
                      <a:pt x="0" y="1479"/>
                    </a:cubicBezTo>
                    <a:cubicBezTo>
                      <a:pt x="0" y="1536"/>
                      <a:pt x="18" y="1590"/>
                      <a:pt x="18" y="1647"/>
                    </a:cubicBezTo>
                    <a:lnTo>
                      <a:pt x="3517" y="1647"/>
                    </a:lnTo>
                    <a:cubicBezTo>
                      <a:pt x="3535" y="1590"/>
                      <a:pt x="3535" y="1536"/>
                      <a:pt x="3535" y="1479"/>
                    </a:cubicBezTo>
                    <a:cubicBezTo>
                      <a:pt x="3535" y="1092"/>
                      <a:pt x="3219" y="795"/>
                      <a:pt x="2851" y="795"/>
                    </a:cubicBezTo>
                    <a:cubicBezTo>
                      <a:pt x="2793" y="795"/>
                      <a:pt x="2758" y="795"/>
                      <a:pt x="2704" y="813"/>
                    </a:cubicBezTo>
                    <a:cubicBezTo>
                      <a:pt x="2664" y="666"/>
                      <a:pt x="2593" y="537"/>
                      <a:pt x="2482" y="444"/>
                    </a:cubicBezTo>
                    <a:cubicBezTo>
                      <a:pt x="2314" y="275"/>
                      <a:pt x="2092" y="187"/>
                      <a:pt x="1852" y="187"/>
                    </a:cubicBezTo>
                    <a:cubicBezTo>
                      <a:pt x="1705" y="187"/>
                      <a:pt x="1572" y="222"/>
                      <a:pt x="1461" y="275"/>
                    </a:cubicBezTo>
                    <a:cubicBezTo>
                      <a:pt x="1461" y="187"/>
                      <a:pt x="1426" y="93"/>
                      <a:pt x="133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5" name="Google Shape;235;g34e33eaa2f2_0_213"/>
              <p:cNvSpPr/>
              <p:nvPr/>
            </p:nvSpPr>
            <p:spPr>
              <a:xfrm>
                <a:off x="1750504" y="4008914"/>
                <a:ext cx="567827" cy="237830"/>
              </a:xfrm>
              <a:custGeom>
                <a:rect b="b" l="l" r="r" t="t"/>
                <a:pathLst>
                  <a:path extrusionOk="0" h="1187" w="2834">
                    <a:moveTo>
                      <a:pt x="1483" y="1"/>
                    </a:moveTo>
                    <a:cubicBezTo>
                      <a:pt x="1150" y="1"/>
                      <a:pt x="871" y="241"/>
                      <a:pt x="777" y="556"/>
                    </a:cubicBezTo>
                    <a:cubicBezTo>
                      <a:pt x="724" y="520"/>
                      <a:pt x="631" y="503"/>
                      <a:pt x="555" y="503"/>
                    </a:cubicBezTo>
                    <a:cubicBezTo>
                      <a:pt x="351" y="503"/>
                      <a:pt x="169" y="614"/>
                      <a:pt x="76" y="778"/>
                    </a:cubicBezTo>
                    <a:cubicBezTo>
                      <a:pt x="40" y="853"/>
                      <a:pt x="0" y="947"/>
                      <a:pt x="0" y="1058"/>
                    </a:cubicBezTo>
                    <a:cubicBezTo>
                      <a:pt x="0" y="1093"/>
                      <a:pt x="0" y="1146"/>
                      <a:pt x="18" y="1186"/>
                    </a:cubicBezTo>
                    <a:lnTo>
                      <a:pt x="2815" y="1186"/>
                    </a:lnTo>
                    <a:cubicBezTo>
                      <a:pt x="2833" y="1146"/>
                      <a:pt x="2833" y="1093"/>
                      <a:pt x="2833" y="1058"/>
                    </a:cubicBezTo>
                    <a:cubicBezTo>
                      <a:pt x="2833" y="742"/>
                      <a:pt x="2593" y="503"/>
                      <a:pt x="2296" y="503"/>
                    </a:cubicBezTo>
                    <a:cubicBezTo>
                      <a:pt x="2238" y="503"/>
                      <a:pt x="2203" y="503"/>
                      <a:pt x="2167" y="520"/>
                    </a:cubicBezTo>
                    <a:cubicBezTo>
                      <a:pt x="2127" y="409"/>
                      <a:pt x="2074" y="298"/>
                      <a:pt x="1998" y="223"/>
                    </a:cubicBezTo>
                    <a:cubicBezTo>
                      <a:pt x="1870" y="94"/>
                      <a:pt x="1683" y="1"/>
                      <a:pt x="148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6" name="Google Shape;236;g34e33eaa2f2_0_213"/>
              <p:cNvSpPr/>
              <p:nvPr/>
            </p:nvSpPr>
            <p:spPr>
              <a:xfrm>
                <a:off x="1635697" y="4097875"/>
                <a:ext cx="359651" cy="148869"/>
              </a:xfrm>
              <a:custGeom>
                <a:rect b="b" l="l" r="r" t="t"/>
                <a:pathLst>
                  <a:path extrusionOk="0" h="743" w="1795">
                    <a:moveTo>
                      <a:pt x="946" y="1"/>
                    </a:moveTo>
                    <a:cubicBezTo>
                      <a:pt x="724" y="1"/>
                      <a:pt x="556" y="147"/>
                      <a:pt x="502" y="334"/>
                    </a:cubicBezTo>
                    <a:cubicBezTo>
                      <a:pt x="462" y="316"/>
                      <a:pt x="409" y="316"/>
                      <a:pt x="351" y="316"/>
                    </a:cubicBezTo>
                    <a:cubicBezTo>
                      <a:pt x="223" y="316"/>
                      <a:pt x="112" y="369"/>
                      <a:pt x="58" y="480"/>
                    </a:cubicBezTo>
                    <a:cubicBezTo>
                      <a:pt x="18" y="538"/>
                      <a:pt x="1" y="591"/>
                      <a:pt x="1" y="649"/>
                    </a:cubicBezTo>
                    <a:cubicBezTo>
                      <a:pt x="1" y="685"/>
                      <a:pt x="18" y="702"/>
                      <a:pt x="18" y="742"/>
                    </a:cubicBezTo>
                    <a:lnTo>
                      <a:pt x="1777" y="742"/>
                    </a:lnTo>
                    <a:cubicBezTo>
                      <a:pt x="1794" y="702"/>
                      <a:pt x="1794" y="685"/>
                      <a:pt x="1794" y="649"/>
                    </a:cubicBezTo>
                    <a:cubicBezTo>
                      <a:pt x="1794" y="463"/>
                      <a:pt x="1630" y="316"/>
                      <a:pt x="1444" y="316"/>
                    </a:cubicBezTo>
                    <a:lnTo>
                      <a:pt x="1368" y="316"/>
                    </a:lnTo>
                    <a:cubicBezTo>
                      <a:pt x="1350" y="241"/>
                      <a:pt x="1315" y="187"/>
                      <a:pt x="1257" y="130"/>
                    </a:cubicBezTo>
                    <a:cubicBezTo>
                      <a:pt x="1186" y="59"/>
                      <a:pt x="1075" y="1"/>
                      <a:pt x="94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7" name="Google Shape;237;g34e33eaa2f2_0_213"/>
              <p:cNvSpPr/>
              <p:nvPr/>
            </p:nvSpPr>
            <p:spPr>
              <a:xfrm>
                <a:off x="1568976" y="4105088"/>
                <a:ext cx="96374" cy="81948"/>
              </a:xfrm>
              <a:custGeom>
                <a:rect b="b" l="l" r="r" t="t"/>
                <a:pathLst>
                  <a:path extrusionOk="0" h="409" w="481">
                    <a:moveTo>
                      <a:pt x="316" y="0"/>
                    </a:moveTo>
                    <a:cubicBezTo>
                      <a:pt x="316" y="0"/>
                      <a:pt x="205" y="94"/>
                      <a:pt x="223" y="222"/>
                    </a:cubicBezTo>
                    <a:cubicBezTo>
                      <a:pt x="187" y="169"/>
                      <a:pt x="112" y="134"/>
                      <a:pt x="1" y="111"/>
                    </a:cubicBezTo>
                    <a:lnTo>
                      <a:pt x="1" y="111"/>
                    </a:lnTo>
                    <a:cubicBezTo>
                      <a:pt x="1" y="111"/>
                      <a:pt x="1" y="373"/>
                      <a:pt x="298" y="409"/>
                    </a:cubicBezTo>
                    <a:cubicBezTo>
                      <a:pt x="298" y="409"/>
                      <a:pt x="480" y="205"/>
                      <a:pt x="316"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8" name="Google Shape;238;g34e33eaa2f2_0_213"/>
              <p:cNvSpPr/>
              <p:nvPr/>
            </p:nvSpPr>
            <p:spPr>
              <a:xfrm>
                <a:off x="1858099" y="3923560"/>
                <a:ext cx="70528" cy="52695"/>
              </a:xfrm>
              <a:custGeom>
                <a:rect b="b" l="l" r="r" t="t"/>
                <a:pathLst>
                  <a:path extrusionOk="0" h="263" w="352">
                    <a:moveTo>
                      <a:pt x="76" y="1"/>
                    </a:moveTo>
                    <a:cubicBezTo>
                      <a:pt x="76" y="1"/>
                      <a:pt x="1" y="152"/>
                      <a:pt x="187" y="263"/>
                    </a:cubicBezTo>
                    <a:cubicBezTo>
                      <a:pt x="187" y="263"/>
                      <a:pt x="351" y="187"/>
                      <a:pt x="298" y="1"/>
                    </a:cubicBezTo>
                    <a:lnTo>
                      <a:pt x="298" y="1"/>
                    </a:lnTo>
                    <a:cubicBezTo>
                      <a:pt x="298" y="1"/>
                      <a:pt x="223" y="41"/>
                      <a:pt x="187" y="129"/>
                    </a:cubicBezTo>
                    <a:cubicBezTo>
                      <a:pt x="169" y="76"/>
                      <a:pt x="147" y="41"/>
                      <a:pt x="7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9" name="Google Shape;239;g34e33eaa2f2_0_213"/>
              <p:cNvSpPr/>
              <p:nvPr/>
            </p:nvSpPr>
            <p:spPr>
              <a:xfrm>
                <a:off x="2102741" y="3998295"/>
                <a:ext cx="66921" cy="56101"/>
              </a:xfrm>
              <a:custGeom>
                <a:rect b="b" l="l" r="r" t="t"/>
                <a:pathLst>
                  <a:path extrusionOk="0" h="280" w="334">
                    <a:moveTo>
                      <a:pt x="147" y="1"/>
                    </a:moveTo>
                    <a:cubicBezTo>
                      <a:pt x="147" y="1"/>
                      <a:pt x="1" y="89"/>
                      <a:pt x="76" y="276"/>
                    </a:cubicBezTo>
                    <a:cubicBezTo>
                      <a:pt x="76" y="276"/>
                      <a:pt x="93" y="279"/>
                      <a:pt x="118" y="279"/>
                    </a:cubicBezTo>
                    <a:cubicBezTo>
                      <a:pt x="176" y="279"/>
                      <a:pt x="281" y="262"/>
                      <a:pt x="334" y="147"/>
                    </a:cubicBezTo>
                    <a:cubicBezTo>
                      <a:pt x="334" y="147"/>
                      <a:pt x="303" y="135"/>
                      <a:pt x="260" y="135"/>
                    </a:cubicBezTo>
                    <a:cubicBezTo>
                      <a:pt x="227" y="135"/>
                      <a:pt x="187" y="142"/>
                      <a:pt x="147" y="165"/>
                    </a:cubicBezTo>
                    <a:cubicBezTo>
                      <a:pt x="169" y="129"/>
                      <a:pt x="187" y="72"/>
                      <a:pt x="147"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0" name="Google Shape;240;g34e33eaa2f2_0_213"/>
              <p:cNvSpPr/>
              <p:nvPr/>
            </p:nvSpPr>
            <p:spPr>
              <a:xfrm>
                <a:off x="1998753" y="4068622"/>
                <a:ext cx="63315" cy="55300"/>
              </a:xfrm>
              <a:custGeom>
                <a:rect b="b" l="l" r="r" t="t"/>
                <a:pathLst>
                  <a:path extrusionOk="0" h="276" w="316">
                    <a:moveTo>
                      <a:pt x="204" y="0"/>
                    </a:moveTo>
                    <a:cubicBezTo>
                      <a:pt x="204" y="0"/>
                      <a:pt x="133" y="71"/>
                      <a:pt x="151" y="165"/>
                    </a:cubicBezTo>
                    <a:cubicBezTo>
                      <a:pt x="111" y="129"/>
                      <a:pt x="76" y="94"/>
                      <a:pt x="0" y="94"/>
                    </a:cubicBezTo>
                    <a:cubicBezTo>
                      <a:pt x="0" y="94"/>
                      <a:pt x="0" y="258"/>
                      <a:pt x="187" y="276"/>
                    </a:cubicBezTo>
                    <a:cubicBezTo>
                      <a:pt x="187" y="276"/>
                      <a:pt x="315" y="147"/>
                      <a:pt x="20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1" name="Google Shape;241;g34e33eaa2f2_0_213"/>
              <p:cNvSpPr/>
              <p:nvPr/>
            </p:nvSpPr>
            <p:spPr>
              <a:xfrm>
                <a:off x="1921213" y="4123722"/>
                <a:ext cx="66921" cy="56302"/>
              </a:xfrm>
              <a:custGeom>
                <a:rect b="b" l="l" r="r" t="t"/>
                <a:pathLst>
                  <a:path extrusionOk="0" h="281" w="334">
                    <a:moveTo>
                      <a:pt x="112" y="1"/>
                    </a:moveTo>
                    <a:cubicBezTo>
                      <a:pt x="112" y="1"/>
                      <a:pt x="1" y="129"/>
                      <a:pt x="130" y="280"/>
                    </a:cubicBezTo>
                    <a:cubicBezTo>
                      <a:pt x="130" y="280"/>
                      <a:pt x="316" y="263"/>
                      <a:pt x="334" y="76"/>
                    </a:cubicBezTo>
                    <a:lnTo>
                      <a:pt x="334" y="76"/>
                    </a:lnTo>
                    <a:cubicBezTo>
                      <a:pt x="334" y="76"/>
                      <a:pt x="241" y="76"/>
                      <a:pt x="187" y="152"/>
                    </a:cubicBezTo>
                    <a:cubicBezTo>
                      <a:pt x="187" y="112"/>
                      <a:pt x="165" y="58"/>
                      <a:pt x="112"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2" name="Google Shape;242;g34e33eaa2f2_0_213"/>
              <p:cNvSpPr/>
              <p:nvPr/>
            </p:nvSpPr>
            <p:spPr>
              <a:xfrm>
                <a:off x="2188095" y="4090862"/>
                <a:ext cx="37668" cy="33060"/>
              </a:xfrm>
              <a:custGeom>
                <a:rect b="b" l="l" r="r" t="t"/>
                <a:pathLst>
                  <a:path extrusionOk="0" h="165" w="188">
                    <a:moveTo>
                      <a:pt x="54" y="0"/>
                    </a:moveTo>
                    <a:cubicBezTo>
                      <a:pt x="54" y="0"/>
                      <a:pt x="1" y="94"/>
                      <a:pt x="94" y="165"/>
                    </a:cubicBezTo>
                    <a:cubicBezTo>
                      <a:pt x="94" y="165"/>
                      <a:pt x="187" y="129"/>
                      <a:pt x="187" y="36"/>
                    </a:cubicBezTo>
                    <a:lnTo>
                      <a:pt x="187" y="36"/>
                    </a:lnTo>
                    <a:cubicBezTo>
                      <a:pt x="187" y="36"/>
                      <a:pt x="130" y="36"/>
                      <a:pt x="112" y="94"/>
                    </a:cubicBezTo>
                    <a:cubicBezTo>
                      <a:pt x="94" y="54"/>
                      <a:pt x="94" y="18"/>
                      <a:pt x="5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3" name="Google Shape;243;g34e33eaa2f2_0_213"/>
              <p:cNvSpPr/>
              <p:nvPr/>
            </p:nvSpPr>
            <p:spPr>
              <a:xfrm>
                <a:off x="1736279" y="4042775"/>
                <a:ext cx="62513" cy="56302"/>
              </a:xfrm>
              <a:custGeom>
                <a:rect b="b" l="l" r="r" t="t"/>
                <a:pathLst>
                  <a:path extrusionOk="0" h="281" w="312">
                    <a:moveTo>
                      <a:pt x="165" y="1"/>
                    </a:moveTo>
                    <a:cubicBezTo>
                      <a:pt x="165" y="1"/>
                      <a:pt x="129" y="72"/>
                      <a:pt x="165" y="165"/>
                    </a:cubicBezTo>
                    <a:cubicBezTo>
                      <a:pt x="140" y="152"/>
                      <a:pt x="103" y="140"/>
                      <a:pt x="59" y="140"/>
                    </a:cubicBezTo>
                    <a:cubicBezTo>
                      <a:pt x="41" y="140"/>
                      <a:pt x="21" y="142"/>
                      <a:pt x="0" y="147"/>
                    </a:cubicBezTo>
                    <a:cubicBezTo>
                      <a:pt x="0" y="147"/>
                      <a:pt x="29" y="281"/>
                      <a:pt x="185" y="281"/>
                    </a:cubicBezTo>
                    <a:cubicBezTo>
                      <a:pt x="202" y="281"/>
                      <a:pt x="220" y="279"/>
                      <a:pt x="240" y="276"/>
                    </a:cubicBezTo>
                    <a:cubicBezTo>
                      <a:pt x="240" y="276"/>
                      <a:pt x="311" y="112"/>
                      <a:pt x="16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2">
    <p:spTree>
      <p:nvGrpSpPr>
        <p:cNvPr id="244" name="Shape 244"/>
        <p:cNvGrpSpPr/>
        <p:nvPr/>
      </p:nvGrpSpPr>
      <p:grpSpPr>
        <a:xfrm>
          <a:off x="0" y="0"/>
          <a:ext cx="0" cy="0"/>
          <a:chOff x="0" y="0"/>
          <a:chExt cx="0" cy="0"/>
        </a:xfrm>
      </p:grpSpPr>
      <p:grpSp>
        <p:nvGrpSpPr>
          <p:cNvPr id="245" name="Google Shape;245;g34e33eaa2f2_0_239"/>
          <p:cNvGrpSpPr/>
          <p:nvPr/>
        </p:nvGrpSpPr>
        <p:grpSpPr>
          <a:xfrm>
            <a:off x="148382" y="6068990"/>
            <a:ext cx="1747198" cy="400066"/>
            <a:chOff x="885437" y="4465881"/>
            <a:chExt cx="1490402" cy="341266"/>
          </a:xfrm>
        </p:grpSpPr>
        <p:grpSp>
          <p:nvGrpSpPr>
            <p:cNvPr id="246" name="Google Shape;246;g34e33eaa2f2_0_239"/>
            <p:cNvGrpSpPr/>
            <p:nvPr/>
          </p:nvGrpSpPr>
          <p:grpSpPr>
            <a:xfrm>
              <a:off x="1482423" y="4502796"/>
              <a:ext cx="893416" cy="304351"/>
              <a:chOff x="2826048" y="3938787"/>
              <a:chExt cx="893416" cy="304351"/>
            </a:xfrm>
          </p:grpSpPr>
          <p:sp>
            <p:nvSpPr>
              <p:cNvPr id="247" name="Google Shape;247;g34e33eaa2f2_0_239"/>
              <p:cNvSpPr/>
              <p:nvPr/>
            </p:nvSpPr>
            <p:spPr>
              <a:xfrm>
                <a:off x="2826048" y="3964434"/>
                <a:ext cx="689648" cy="278704"/>
              </a:xfrm>
              <a:custGeom>
                <a:rect b="b" l="l" r="r" t="t"/>
                <a:pathLst>
                  <a:path extrusionOk="0" h="1391" w="3442">
                    <a:moveTo>
                      <a:pt x="1941" y="1"/>
                    </a:moveTo>
                    <a:cubicBezTo>
                      <a:pt x="1608" y="1"/>
                      <a:pt x="1310" y="205"/>
                      <a:pt x="1164" y="480"/>
                    </a:cubicBezTo>
                    <a:cubicBezTo>
                      <a:pt x="1035" y="369"/>
                      <a:pt x="866" y="316"/>
                      <a:pt x="702" y="316"/>
                    </a:cubicBezTo>
                    <a:cubicBezTo>
                      <a:pt x="311" y="316"/>
                      <a:pt x="0" y="631"/>
                      <a:pt x="0" y="1018"/>
                    </a:cubicBezTo>
                    <a:cubicBezTo>
                      <a:pt x="0" y="1146"/>
                      <a:pt x="36" y="1280"/>
                      <a:pt x="89" y="1391"/>
                    </a:cubicBezTo>
                    <a:lnTo>
                      <a:pt x="3441" y="1391"/>
                    </a:lnTo>
                    <a:lnTo>
                      <a:pt x="3441" y="1297"/>
                    </a:lnTo>
                    <a:cubicBezTo>
                      <a:pt x="3441" y="1058"/>
                      <a:pt x="3255" y="853"/>
                      <a:pt x="3015" y="853"/>
                    </a:cubicBezTo>
                    <a:cubicBezTo>
                      <a:pt x="2957" y="853"/>
                      <a:pt x="2904" y="871"/>
                      <a:pt x="2846" y="889"/>
                    </a:cubicBezTo>
                    <a:cubicBezTo>
                      <a:pt x="2846" y="409"/>
                      <a:pt x="2442" y="1"/>
                      <a:pt x="194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8" name="Google Shape;248;g34e33eaa2f2_0_239"/>
              <p:cNvSpPr/>
              <p:nvPr/>
            </p:nvSpPr>
            <p:spPr>
              <a:xfrm>
                <a:off x="3029816" y="3938787"/>
                <a:ext cx="689648" cy="304351"/>
              </a:xfrm>
              <a:custGeom>
                <a:rect b="b" l="l" r="r" t="t"/>
                <a:pathLst>
                  <a:path extrusionOk="0" h="1519" w="3442">
                    <a:moveTo>
                      <a:pt x="462" y="0"/>
                    </a:moveTo>
                    <a:cubicBezTo>
                      <a:pt x="462" y="0"/>
                      <a:pt x="333" y="164"/>
                      <a:pt x="351" y="369"/>
                    </a:cubicBezTo>
                    <a:cubicBezTo>
                      <a:pt x="275" y="298"/>
                      <a:pt x="164" y="240"/>
                      <a:pt x="0" y="240"/>
                    </a:cubicBezTo>
                    <a:cubicBezTo>
                      <a:pt x="0" y="240"/>
                      <a:pt x="18" y="497"/>
                      <a:pt x="240" y="631"/>
                    </a:cubicBezTo>
                    <a:cubicBezTo>
                      <a:pt x="93" y="759"/>
                      <a:pt x="0" y="941"/>
                      <a:pt x="0" y="1146"/>
                    </a:cubicBezTo>
                    <a:cubicBezTo>
                      <a:pt x="0" y="1274"/>
                      <a:pt x="36" y="1408"/>
                      <a:pt x="93" y="1519"/>
                    </a:cubicBezTo>
                    <a:lnTo>
                      <a:pt x="3441" y="1519"/>
                    </a:lnTo>
                    <a:lnTo>
                      <a:pt x="3441" y="1425"/>
                    </a:lnTo>
                    <a:cubicBezTo>
                      <a:pt x="3441" y="1186"/>
                      <a:pt x="3255" y="981"/>
                      <a:pt x="3015" y="981"/>
                    </a:cubicBezTo>
                    <a:cubicBezTo>
                      <a:pt x="2957" y="981"/>
                      <a:pt x="2904" y="999"/>
                      <a:pt x="2868" y="1017"/>
                    </a:cubicBezTo>
                    <a:cubicBezTo>
                      <a:pt x="2846" y="537"/>
                      <a:pt x="2442" y="129"/>
                      <a:pt x="1958" y="129"/>
                    </a:cubicBezTo>
                    <a:cubicBezTo>
                      <a:pt x="1607" y="129"/>
                      <a:pt x="1314" y="333"/>
                      <a:pt x="1163" y="608"/>
                    </a:cubicBezTo>
                    <a:cubicBezTo>
                      <a:pt x="1035" y="497"/>
                      <a:pt x="888" y="444"/>
                      <a:pt x="719" y="444"/>
                    </a:cubicBezTo>
                    <a:cubicBezTo>
                      <a:pt x="684" y="444"/>
                      <a:pt x="648" y="444"/>
                      <a:pt x="608" y="462"/>
                    </a:cubicBezTo>
                    <a:cubicBezTo>
                      <a:pt x="626" y="333"/>
                      <a:pt x="626" y="164"/>
                      <a:pt x="46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9" name="Google Shape;249;g34e33eaa2f2_0_239"/>
              <p:cNvSpPr/>
              <p:nvPr/>
            </p:nvSpPr>
            <p:spPr>
              <a:xfrm>
                <a:off x="3003970" y="4079241"/>
                <a:ext cx="411144" cy="163897"/>
              </a:xfrm>
              <a:custGeom>
                <a:rect b="b" l="l" r="r" t="t"/>
                <a:pathLst>
                  <a:path extrusionOk="0" h="818" w="2052">
                    <a:moveTo>
                      <a:pt x="1164" y="1"/>
                    </a:moveTo>
                    <a:cubicBezTo>
                      <a:pt x="959" y="1"/>
                      <a:pt x="795" y="112"/>
                      <a:pt x="702" y="280"/>
                    </a:cubicBezTo>
                    <a:cubicBezTo>
                      <a:pt x="626" y="205"/>
                      <a:pt x="533" y="169"/>
                      <a:pt x="422" y="169"/>
                    </a:cubicBezTo>
                    <a:cubicBezTo>
                      <a:pt x="200" y="169"/>
                      <a:pt x="0" y="374"/>
                      <a:pt x="0" y="596"/>
                    </a:cubicBezTo>
                    <a:cubicBezTo>
                      <a:pt x="0" y="667"/>
                      <a:pt x="18" y="742"/>
                      <a:pt x="54" y="818"/>
                    </a:cubicBezTo>
                    <a:lnTo>
                      <a:pt x="2052" y="818"/>
                    </a:lnTo>
                    <a:lnTo>
                      <a:pt x="2052" y="760"/>
                    </a:lnTo>
                    <a:cubicBezTo>
                      <a:pt x="2052" y="613"/>
                      <a:pt x="1941" y="502"/>
                      <a:pt x="1794" y="502"/>
                    </a:cubicBezTo>
                    <a:cubicBezTo>
                      <a:pt x="1754" y="502"/>
                      <a:pt x="1736" y="502"/>
                      <a:pt x="1701" y="520"/>
                    </a:cubicBezTo>
                    <a:cubicBezTo>
                      <a:pt x="1701" y="223"/>
                      <a:pt x="1461" y="1"/>
                      <a:pt x="1164"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0" name="Google Shape;250;g34e33eaa2f2_0_239"/>
              <p:cNvSpPr/>
              <p:nvPr/>
            </p:nvSpPr>
            <p:spPr>
              <a:xfrm>
                <a:off x="2866120" y="4142356"/>
                <a:ext cx="66921" cy="51092"/>
              </a:xfrm>
              <a:custGeom>
                <a:rect b="b" l="l" r="r" t="t"/>
                <a:pathLst>
                  <a:path extrusionOk="0" h="255" w="334">
                    <a:moveTo>
                      <a:pt x="76" y="1"/>
                    </a:moveTo>
                    <a:cubicBezTo>
                      <a:pt x="76" y="1"/>
                      <a:pt x="76" y="76"/>
                      <a:pt x="133" y="130"/>
                    </a:cubicBezTo>
                    <a:cubicBezTo>
                      <a:pt x="93" y="130"/>
                      <a:pt x="58" y="147"/>
                      <a:pt x="0" y="170"/>
                    </a:cubicBezTo>
                    <a:cubicBezTo>
                      <a:pt x="0" y="170"/>
                      <a:pt x="78" y="254"/>
                      <a:pt x="190" y="254"/>
                    </a:cubicBezTo>
                    <a:cubicBezTo>
                      <a:pt x="233" y="254"/>
                      <a:pt x="282" y="241"/>
                      <a:pt x="333" y="205"/>
                    </a:cubicBezTo>
                    <a:cubicBezTo>
                      <a:pt x="333" y="205"/>
                      <a:pt x="280" y="1"/>
                      <a:pt x="76"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1" name="Google Shape;251;g34e33eaa2f2_0_239"/>
              <p:cNvSpPr/>
              <p:nvPr/>
            </p:nvSpPr>
            <p:spPr>
              <a:xfrm>
                <a:off x="2966502" y="4053395"/>
                <a:ext cx="48287" cy="48287"/>
              </a:xfrm>
              <a:custGeom>
                <a:rect b="b" l="l" r="r" t="t"/>
                <a:pathLst>
                  <a:path extrusionOk="0" h="241" w="241">
                    <a:moveTo>
                      <a:pt x="130" y="1"/>
                    </a:moveTo>
                    <a:cubicBezTo>
                      <a:pt x="130" y="1"/>
                      <a:pt x="112" y="36"/>
                      <a:pt x="112" y="94"/>
                    </a:cubicBezTo>
                    <a:cubicBezTo>
                      <a:pt x="94" y="76"/>
                      <a:pt x="54" y="59"/>
                      <a:pt x="19" y="59"/>
                    </a:cubicBezTo>
                    <a:cubicBezTo>
                      <a:pt x="19" y="59"/>
                      <a:pt x="1" y="205"/>
                      <a:pt x="165" y="241"/>
                    </a:cubicBezTo>
                    <a:cubicBezTo>
                      <a:pt x="165" y="241"/>
                      <a:pt x="241" y="112"/>
                      <a:pt x="130"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2" name="Google Shape;252;g34e33eaa2f2_0_239"/>
              <p:cNvSpPr/>
              <p:nvPr/>
            </p:nvSpPr>
            <p:spPr>
              <a:xfrm>
                <a:off x="3207738" y="3993887"/>
                <a:ext cx="70327" cy="63315"/>
              </a:xfrm>
              <a:custGeom>
                <a:rect b="b" l="l" r="r" t="t"/>
                <a:pathLst>
                  <a:path extrusionOk="0" h="316" w="351">
                    <a:moveTo>
                      <a:pt x="147" y="0"/>
                    </a:moveTo>
                    <a:cubicBezTo>
                      <a:pt x="147" y="0"/>
                      <a:pt x="0" y="151"/>
                      <a:pt x="147" y="316"/>
                    </a:cubicBezTo>
                    <a:cubicBezTo>
                      <a:pt x="147" y="316"/>
                      <a:pt x="351" y="245"/>
                      <a:pt x="315" y="40"/>
                    </a:cubicBezTo>
                    <a:lnTo>
                      <a:pt x="315" y="40"/>
                    </a:lnTo>
                    <a:cubicBezTo>
                      <a:pt x="315" y="40"/>
                      <a:pt x="258" y="58"/>
                      <a:pt x="204" y="111"/>
                    </a:cubicBezTo>
                    <a:cubicBezTo>
                      <a:pt x="204" y="76"/>
                      <a:pt x="182" y="40"/>
                      <a:pt x="147"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3" name="Google Shape;253;g34e33eaa2f2_0_239"/>
              <p:cNvSpPr/>
              <p:nvPr/>
            </p:nvSpPr>
            <p:spPr>
              <a:xfrm>
                <a:off x="3351798" y="4079241"/>
                <a:ext cx="70528" cy="63315"/>
              </a:xfrm>
              <a:custGeom>
                <a:rect b="b" l="l" r="r" t="t"/>
                <a:pathLst>
                  <a:path extrusionOk="0" h="316" w="352">
                    <a:moveTo>
                      <a:pt x="222" y="1"/>
                    </a:moveTo>
                    <a:cubicBezTo>
                      <a:pt x="222" y="1"/>
                      <a:pt x="169" y="41"/>
                      <a:pt x="151" y="112"/>
                    </a:cubicBezTo>
                    <a:cubicBezTo>
                      <a:pt x="129" y="76"/>
                      <a:pt x="94" y="58"/>
                      <a:pt x="58" y="41"/>
                    </a:cubicBezTo>
                    <a:lnTo>
                      <a:pt x="58" y="41"/>
                    </a:lnTo>
                    <a:cubicBezTo>
                      <a:pt x="58" y="41"/>
                      <a:pt x="0" y="240"/>
                      <a:pt x="205" y="316"/>
                    </a:cubicBezTo>
                    <a:cubicBezTo>
                      <a:pt x="205" y="316"/>
                      <a:pt x="351" y="169"/>
                      <a:pt x="222"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4" name="Google Shape;254;g34e33eaa2f2_0_239"/>
              <p:cNvSpPr/>
              <p:nvPr/>
            </p:nvSpPr>
            <p:spPr>
              <a:xfrm>
                <a:off x="3444365" y="4031154"/>
                <a:ext cx="52695" cy="48287"/>
              </a:xfrm>
              <a:custGeom>
                <a:rect b="b" l="l" r="r" t="t"/>
                <a:pathLst>
                  <a:path extrusionOk="0" h="241" w="263">
                    <a:moveTo>
                      <a:pt x="93" y="1"/>
                    </a:moveTo>
                    <a:cubicBezTo>
                      <a:pt x="93" y="1"/>
                      <a:pt x="0" y="130"/>
                      <a:pt x="111" y="241"/>
                    </a:cubicBezTo>
                    <a:cubicBezTo>
                      <a:pt x="111" y="241"/>
                      <a:pt x="262" y="187"/>
                      <a:pt x="222" y="36"/>
                    </a:cubicBezTo>
                    <a:lnTo>
                      <a:pt x="222" y="36"/>
                    </a:lnTo>
                    <a:cubicBezTo>
                      <a:pt x="222" y="36"/>
                      <a:pt x="187" y="36"/>
                      <a:pt x="151" y="94"/>
                    </a:cubicBezTo>
                    <a:cubicBezTo>
                      <a:pt x="133" y="59"/>
                      <a:pt x="133" y="36"/>
                      <a:pt x="93"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5" name="Google Shape;255;g34e33eaa2f2_0_239"/>
              <p:cNvSpPr/>
              <p:nvPr/>
            </p:nvSpPr>
            <p:spPr>
              <a:xfrm>
                <a:off x="3582215" y="4109496"/>
                <a:ext cx="48287" cy="44681"/>
              </a:xfrm>
              <a:custGeom>
                <a:rect b="b" l="l" r="r" t="t"/>
                <a:pathLst>
                  <a:path extrusionOk="0" h="223" w="241">
                    <a:moveTo>
                      <a:pt x="129" y="1"/>
                    </a:moveTo>
                    <a:cubicBezTo>
                      <a:pt x="129" y="1"/>
                      <a:pt x="0" y="72"/>
                      <a:pt x="54" y="223"/>
                    </a:cubicBezTo>
                    <a:cubicBezTo>
                      <a:pt x="54" y="223"/>
                      <a:pt x="222" y="223"/>
                      <a:pt x="240" y="72"/>
                    </a:cubicBezTo>
                    <a:cubicBezTo>
                      <a:pt x="240" y="72"/>
                      <a:pt x="230" y="67"/>
                      <a:pt x="214" y="67"/>
                    </a:cubicBezTo>
                    <a:cubicBezTo>
                      <a:pt x="197" y="67"/>
                      <a:pt x="174" y="72"/>
                      <a:pt x="147" y="89"/>
                    </a:cubicBezTo>
                    <a:cubicBezTo>
                      <a:pt x="147" y="54"/>
                      <a:pt x="147" y="36"/>
                      <a:pt x="129"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56" name="Google Shape;256;g34e33eaa2f2_0_239"/>
            <p:cNvGrpSpPr/>
            <p:nvPr/>
          </p:nvGrpSpPr>
          <p:grpSpPr>
            <a:xfrm>
              <a:off x="885437" y="4465881"/>
              <a:ext cx="812469" cy="330197"/>
              <a:chOff x="1505862" y="3916547"/>
              <a:chExt cx="812469" cy="330197"/>
            </a:xfrm>
          </p:grpSpPr>
          <p:sp>
            <p:nvSpPr>
              <p:cNvPr id="257" name="Google Shape;257;g34e33eaa2f2_0_239"/>
              <p:cNvSpPr/>
              <p:nvPr/>
            </p:nvSpPr>
            <p:spPr>
              <a:xfrm>
                <a:off x="1505862" y="3916547"/>
                <a:ext cx="708281" cy="330197"/>
              </a:xfrm>
              <a:custGeom>
                <a:rect b="b" l="l" r="r" t="t"/>
                <a:pathLst>
                  <a:path extrusionOk="0" h="1648" w="3535">
                    <a:moveTo>
                      <a:pt x="1332" y="0"/>
                    </a:moveTo>
                    <a:cubicBezTo>
                      <a:pt x="1332" y="0"/>
                      <a:pt x="1186" y="164"/>
                      <a:pt x="1261" y="369"/>
                    </a:cubicBezTo>
                    <a:cubicBezTo>
                      <a:pt x="1212" y="334"/>
                      <a:pt x="1140" y="305"/>
                      <a:pt x="1054" y="305"/>
                    </a:cubicBezTo>
                    <a:cubicBezTo>
                      <a:pt x="1009" y="305"/>
                      <a:pt x="959" y="313"/>
                      <a:pt x="906" y="333"/>
                    </a:cubicBezTo>
                    <a:cubicBezTo>
                      <a:pt x="906" y="333"/>
                      <a:pt x="964" y="480"/>
                      <a:pt x="1128" y="537"/>
                    </a:cubicBezTo>
                    <a:cubicBezTo>
                      <a:pt x="1110" y="573"/>
                      <a:pt x="1075" y="631"/>
                      <a:pt x="1057" y="666"/>
                    </a:cubicBezTo>
                    <a:cubicBezTo>
                      <a:pt x="1039" y="666"/>
                      <a:pt x="1017" y="648"/>
                      <a:pt x="999" y="648"/>
                    </a:cubicBezTo>
                    <a:cubicBezTo>
                      <a:pt x="906" y="648"/>
                      <a:pt x="835" y="719"/>
                      <a:pt x="835" y="813"/>
                    </a:cubicBezTo>
                    <a:cubicBezTo>
                      <a:pt x="795" y="795"/>
                      <a:pt x="742" y="795"/>
                      <a:pt x="684" y="795"/>
                    </a:cubicBezTo>
                    <a:cubicBezTo>
                      <a:pt x="427" y="795"/>
                      <a:pt x="222" y="924"/>
                      <a:pt x="94" y="1128"/>
                    </a:cubicBezTo>
                    <a:cubicBezTo>
                      <a:pt x="40" y="1239"/>
                      <a:pt x="0" y="1350"/>
                      <a:pt x="0" y="1479"/>
                    </a:cubicBezTo>
                    <a:cubicBezTo>
                      <a:pt x="0" y="1536"/>
                      <a:pt x="18" y="1590"/>
                      <a:pt x="18" y="1647"/>
                    </a:cubicBezTo>
                    <a:lnTo>
                      <a:pt x="3517" y="1647"/>
                    </a:lnTo>
                    <a:cubicBezTo>
                      <a:pt x="3535" y="1590"/>
                      <a:pt x="3535" y="1536"/>
                      <a:pt x="3535" y="1479"/>
                    </a:cubicBezTo>
                    <a:cubicBezTo>
                      <a:pt x="3535" y="1092"/>
                      <a:pt x="3219" y="795"/>
                      <a:pt x="2851" y="795"/>
                    </a:cubicBezTo>
                    <a:cubicBezTo>
                      <a:pt x="2793" y="795"/>
                      <a:pt x="2758" y="795"/>
                      <a:pt x="2704" y="813"/>
                    </a:cubicBezTo>
                    <a:cubicBezTo>
                      <a:pt x="2664" y="666"/>
                      <a:pt x="2593" y="537"/>
                      <a:pt x="2482" y="444"/>
                    </a:cubicBezTo>
                    <a:cubicBezTo>
                      <a:pt x="2314" y="275"/>
                      <a:pt x="2092" y="187"/>
                      <a:pt x="1852" y="187"/>
                    </a:cubicBezTo>
                    <a:cubicBezTo>
                      <a:pt x="1705" y="187"/>
                      <a:pt x="1572" y="222"/>
                      <a:pt x="1461" y="275"/>
                    </a:cubicBezTo>
                    <a:cubicBezTo>
                      <a:pt x="1461" y="187"/>
                      <a:pt x="1426" y="93"/>
                      <a:pt x="133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8" name="Google Shape;258;g34e33eaa2f2_0_239"/>
              <p:cNvSpPr/>
              <p:nvPr/>
            </p:nvSpPr>
            <p:spPr>
              <a:xfrm>
                <a:off x="1750504" y="4008914"/>
                <a:ext cx="567827" cy="237830"/>
              </a:xfrm>
              <a:custGeom>
                <a:rect b="b" l="l" r="r" t="t"/>
                <a:pathLst>
                  <a:path extrusionOk="0" h="1187" w="2834">
                    <a:moveTo>
                      <a:pt x="1483" y="1"/>
                    </a:moveTo>
                    <a:cubicBezTo>
                      <a:pt x="1150" y="1"/>
                      <a:pt x="871" y="241"/>
                      <a:pt x="777" y="556"/>
                    </a:cubicBezTo>
                    <a:cubicBezTo>
                      <a:pt x="724" y="520"/>
                      <a:pt x="631" y="503"/>
                      <a:pt x="555" y="503"/>
                    </a:cubicBezTo>
                    <a:cubicBezTo>
                      <a:pt x="351" y="503"/>
                      <a:pt x="169" y="614"/>
                      <a:pt x="76" y="778"/>
                    </a:cubicBezTo>
                    <a:cubicBezTo>
                      <a:pt x="40" y="853"/>
                      <a:pt x="0" y="947"/>
                      <a:pt x="0" y="1058"/>
                    </a:cubicBezTo>
                    <a:cubicBezTo>
                      <a:pt x="0" y="1093"/>
                      <a:pt x="0" y="1146"/>
                      <a:pt x="18" y="1186"/>
                    </a:cubicBezTo>
                    <a:lnTo>
                      <a:pt x="2815" y="1186"/>
                    </a:lnTo>
                    <a:cubicBezTo>
                      <a:pt x="2833" y="1146"/>
                      <a:pt x="2833" y="1093"/>
                      <a:pt x="2833" y="1058"/>
                    </a:cubicBezTo>
                    <a:cubicBezTo>
                      <a:pt x="2833" y="742"/>
                      <a:pt x="2593" y="503"/>
                      <a:pt x="2296" y="503"/>
                    </a:cubicBezTo>
                    <a:cubicBezTo>
                      <a:pt x="2238" y="503"/>
                      <a:pt x="2203" y="503"/>
                      <a:pt x="2167" y="520"/>
                    </a:cubicBezTo>
                    <a:cubicBezTo>
                      <a:pt x="2127" y="409"/>
                      <a:pt x="2074" y="298"/>
                      <a:pt x="1998" y="223"/>
                    </a:cubicBezTo>
                    <a:cubicBezTo>
                      <a:pt x="1870" y="94"/>
                      <a:pt x="1683" y="1"/>
                      <a:pt x="148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9" name="Google Shape;259;g34e33eaa2f2_0_239"/>
              <p:cNvSpPr/>
              <p:nvPr/>
            </p:nvSpPr>
            <p:spPr>
              <a:xfrm>
                <a:off x="1635697" y="4097875"/>
                <a:ext cx="359651" cy="148869"/>
              </a:xfrm>
              <a:custGeom>
                <a:rect b="b" l="l" r="r" t="t"/>
                <a:pathLst>
                  <a:path extrusionOk="0" h="743" w="1795">
                    <a:moveTo>
                      <a:pt x="946" y="1"/>
                    </a:moveTo>
                    <a:cubicBezTo>
                      <a:pt x="724" y="1"/>
                      <a:pt x="556" y="147"/>
                      <a:pt x="502" y="334"/>
                    </a:cubicBezTo>
                    <a:cubicBezTo>
                      <a:pt x="462" y="316"/>
                      <a:pt x="409" y="316"/>
                      <a:pt x="351" y="316"/>
                    </a:cubicBezTo>
                    <a:cubicBezTo>
                      <a:pt x="223" y="316"/>
                      <a:pt x="112" y="369"/>
                      <a:pt x="58" y="480"/>
                    </a:cubicBezTo>
                    <a:cubicBezTo>
                      <a:pt x="18" y="538"/>
                      <a:pt x="1" y="591"/>
                      <a:pt x="1" y="649"/>
                    </a:cubicBezTo>
                    <a:cubicBezTo>
                      <a:pt x="1" y="685"/>
                      <a:pt x="18" y="702"/>
                      <a:pt x="18" y="742"/>
                    </a:cubicBezTo>
                    <a:lnTo>
                      <a:pt x="1777" y="742"/>
                    </a:lnTo>
                    <a:cubicBezTo>
                      <a:pt x="1794" y="702"/>
                      <a:pt x="1794" y="685"/>
                      <a:pt x="1794" y="649"/>
                    </a:cubicBezTo>
                    <a:cubicBezTo>
                      <a:pt x="1794" y="463"/>
                      <a:pt x="1630" y="316"/>
                      <a:pt x="1444" y="316"/>
                    </a:cubicBezTo>
                    <a:lnTo>
                      <a:pt x="1368" y="316"/>
                    </a:lnTo>
                    <a:cubicBezTo>
                      <a:pt x="1350" y="241"/>
                      <a:pt x="1315" y="187"/>
                      <a:pt x="1257" y="130"/>
                    </a:cubicBezTo>
                    <a:cubicBezTo>
                      <a:pt x="1186" y="59"/>
                      <a:pt x="1075" y="1"/>
                      <a:pt x="94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0" name="Google Shape;260;g34e33eaa2f2_0_239"/>
              <p:cNvSpPr/>
              <p:nvPr/>
            </p:nvSpPr>
            <p:spPr>
              <a:xfrm>
                <a:off x="1568976" y="4105088"/>
                <a:ext cx="96374" cy="81948"/>
              </a:xfrm>
              <a:custGeom>
                <a:rect b="b" l="l" r="r" t="t"/>
                <a:pathLst>
                  <a:path extrusionOk="0" h="409" w="481">
                    <a:moveTo>
                      <a:pt x="316" y="0"/>
                    </a:moveTo>
                    <a:cubicBezTo>
                      <a:pt x="316" y="0"/>
                      <a:pt x="205" y="94"/>
                      <a:pt x="223" y="222"/>
                    </a:cubicBezTo>
                    <a:cubicBezTo>
                      <a:pt x="187" y="169"/>
                      <a:pt x="112" y="134"/>
                      <a:pt x="1" y="111"/>
                    </a:cubicBezTo>
                    <a:lnTo>
                      <a:pt x="1" y="111"/>
                    </a:lnTo>
                    <a:cubicBezTo>
                      <a:pt x="1" y="111"/>
                      <a:pt x="1" y="373"/>
                      <a:pt x="298" y="409"/>
                    </a:cubicBezTo>
                    <a:cubicBezTo>
                      <a:pt x="298" y="409"/>
                      <a:pt x="480" y="205"/>
                      <a:pt x="316"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1" name="Google Shape;261;g34e33eaa2f2_0_239"/>
              <p:cNvSpPr/>
              <p:nvPr/>
            </p:nvSpPr>
            <p:spPr>
              <a:xfrm>
                <a:off x="1858099" y="3923560"/>
                <a:ext cx="70528" cy="52695"/>
              </a:xfrm>
              <a:custGeom>
                <a:rect b="b" l="l" r="r" t="t"/>
                <a:pathLst>
                  <a:path extrusionOk="0" h="263" w="352">
                    <a:moveTo>
                      <a:pt x="76" y="1"/>
                    </a:moveTo>
                    <a:cubicBezTo>
                      <a:pt x="76" y="1"/>
                      <a:pt x="1" y="152"/>
                      <a:pt x="187" y="263"/>
                    </a:cubicBezTo>
                    <a:cubicBezTo>
                      <a:pt x="187" y="263"/>
                      <a:pt x="351" y="187"/>
                      <a:pt x="298" y="1"/>
                    </a:cubicBezTo>
                    <a:lnTo>
                      <a:pt x="298" y="1"/>
                    </a:lnTo>
                    <a:cubicBezTo>
                      <a:pt x="298" y="1"/>
                      <a:pt x="223" y="41"/>
                      <a:pt x="187" y="129"/>
                    </a:cubicBezTo>
                    <a:cubicBezTo>
                      <a:pt x="169" y="76"/>
                      <a:pt x="147" y="41"/>
                      <a:pt x="7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2" name="Google Shape;262;g34e33eaa2f2_0_239"/>
              <p:cNvSpPr/>
              <p:nvPr/>
            </p:nvSpPr>
            <p:spPr>
              <a:xfrm>
                <a:off x="2102741" y="3998295"/>
                <a:ext cx="66921" cy="56101"/>
              </a:xfrm>
              <a:custGeom>
                <a:rect b="b" l="l" r="r" t="t"/>
                <a:pathLst>
                  <a:path extrusionOk="0" h="280" w="334">
                    <a:moveTo>
                      <a:pt x="147" y="1"/>
                    </a:moveTo>
                    <a:cubicBezTo>
                      <a:pt x="147" y="1"/>
                      <a:pt x="1" y="89"/>
                      <a:pt x="76" y="276"/>
                    </a:cubicBezTo>
                    <a:cubicBezTo>
                      <a:pt x="76" y="276"/>
                      <a:pt x="93" y="279"/>
                      <a:pt x="118" y="279"/>
                    </a:cubicBezTo>
                    <a:cubicBezTo>
                      <a:pt x="176" y="279"/>
                      <a:pt x="281" y="262"/>
                      <a:pt x="334" y="147"/>
                    </a:cubicBezTo>
                    <a:cubicBezTo>
                      <a:pt x="334" y="147"/>
                      <a:pt x="303" y="135"/>
                      <a:pt x="260" y="135"/>
                    </a:cubicBezTo>
                    <a:cubicBezTo>
                      <a:pt x="227" y="135"/>
                      <a:pt x="187" y="142"/>
                      <a:pt x="147" y="165"/>
                    </a:cubicBezTo>
                    <a:cubicBezTo>
                      <a:pt x="169" y="129"/>
                      <a:pt x="187" y="72"/>
                      <a:pt x="147"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3" name="Google Shape;263;g34e33eaa2f2_0_239"/>
              <p:cNvSpPr/>
              <p:nvPr/>
            </p:nvSpPr>
            <p:spPr>
              <a:xfrm>
                <a:off x="1998753" y="4068622"/>
                <a:ext cx="63315" cy="55300"/>
              </a:xfrm>
              <a:custGeom>
                <a:rect b="b" l="l" r="r" t="t"/>
                <a:pathLst>
                  <a:path extrusionOk="0" h="276" w="316">
                    <a:moveTo>
                      <a:pt x="204" y="0"/>
                    </a:moveTo>
                    <a:cubicBezTo>
                      <a:pt x="204" y="0"/>
                      <a:pt x="133" y="71"/>
                      <a:pt x="151" y="165"/>
                    </a:cubicBezTo>
                    <a:cubicBezTo>
                      <a:pt x="111" y="129"/>
                      <a:pt x="76" y="94"/>
                      <a:pt x="0" y="94"/>
                    </a:cubicBezTo>
                    <a:cubicBezTo>
                      <a:pt x="0" y="94"/>
                      <a:pt x="0" y="258"/>
                      <a:pt x="187" y="276"/>
                    </a:cubicBezTo>
                    <a:cubicBezTo>
                      <a:pt x="187" y="276"/>
                      <a:pt x="315" y="147"/>
                      <a:pt x="20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4" name="Google Shape;264;g34e33eaa2f2_0_239"/>
              <p:cNvSpPr/>
              <p:nvPr/>
            </p:nvSpPr>
            <p:spPr>
              <a:xfrm>
                <a:off x="1921213" y="4123722"/>
                <a:ext cx="66921" cy="56302"/>
              </a:xfrm>
              <a:custGeom>
                <a:rect b="b" l="l" r="r" t="t"/>
                <a:pathLst>
                  <a:path extrusionOk="0" h="281" w="334">
                    <a:moveTo>
                      <a:pt x="112" y="1"/>
                    </a:moveTo>
                    <a:cubicBezTo>
                      <a:pt x="112" y="1"/>
                      <a:pt x="1" y="129"/>
                      <a:pt x="130" y="280"/>
                    </a:cubicBezTo>
                    <a:cubicBezTo>
                      <a:pt x="130" y="280"/>
                      <a:pt x="316" y="263"/>
                      <a:pt x="334" y="76"/>
                    </a:cubicBezTo>
                    <a:lnTo>
                      <a:pt x="334" y="76"/>
                    </a:lnTo>
                    <a:cubicBezTo>
                      <a:pt x="334" y="76"/>
                      <a:pt x="241" y="76"/>
                      <a:pt x="187" y="152"/>
                    </a:cubicBezTo>
                    <a:cubicBezTo>
                      <a:pt x="187" y="112"/>
                      <a:pt x="165" y="58"/>
                      <a:pt x="112"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5" name="Google Shape;265;g34e33eaa2f2_0_239"/>
              <p:cNvSpPr/>
              <p:nvPr/>
            </p:nvSpPr>
            <p:spPr>
              <a:xfrm>
                <a:off x="2188095" y="4090862"/>
                <a:ext cx="37668" cy="33060"/>
              </a:xfrm>
              <a:custGeom>
                <a:rect b="b" l="l" r="r" t="t"/>
                <a:pathLst>
                  <a:path extrusionOk="0" h="165" w="188">
                    <a:moveTo>
                      <a:pt x="54" y="0"/>
                    </a:moveTo>
                    <a:cubicBezTo>
                      <a:pt x="54" y="0"/>
                      <a:pt x="1" y="94"/>
                      <a:pt x="94" y="165"/>
                    </a:cubicBezTo>
                    <a:cubicBezTo>
                      <a:pt x="94" y="165"/>
                      <a:pt x="187" y="129"/>
                      <a:pt x="187" y="36"/>
                    </a:cubicBezTo>
                    <a:lnTo>
                      <a:pt x="187" y="36"/>
                    </a:lnTo>
                    <a:cubicBezTo>
                      <a:pt x="187" y="36"/>
                      <a:pt x="130" y="36"/>
                      <a:pt x="112" y="94"/>
                    </a:cubicBezTo>
                    <a:cubicBezTo>
                      <a:pt x="94" y="54"/>
                      <a:pt x="94" y="18"/>
                      <a:pt x="5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6" name="Google Shape;266;g34e33eaa2f2_0_239"/>
              <p:cNvSpPr/>
              <p:nvPr/>
            </p:nvSpPr>
            <p:spPr>
              <a:xfrm>
                <a:off x="1736279" y="4042775"/>
                <a:ext cx="62513" cy="56302"/>
              </a:xfrm>
              <a:custGeom>
                <a:rect b="b" l="l" r="r" t="t"/>
                <a:pathLst>
                  <a:path extrusionOk="0" h="281" w="312">
                    <a:moveTo>
                      <a:pt x="165" y="1"/>
                    </a:moveTo>
                    <a:cubicBezTo>
                      <a:pt x="165" y="1"/>
                      <a:pt x="129" y="72"/>
                      <a:pt x="165" y="165"/>
                    </a:cubicBezTo>
                    <a:cubicBezTo>
                      <a:pt x="140" y="152"/>
                      <a:pt x="103" y="140"/>
                      <a:pt x="59" y="140"/>
                    </a:cubicBezTo>
                    <a:cubicBezTo>
                      <a:pt x="41" y="140"/>
                      <a:pt x="21" y="142"/>
                      <a:pt x="0" y="147"/>
                    </a:cubicBezTo>
                    <a:cubicBezTo>
                      <a:pt x="0" y="147"/>
                      <a:pt x="29" y="281"/>
                      <a:pt x="185" y="281"/>
                    </a:cubicBezTo>
                    <a:cubicBezTo>
                      <a:pt x="202" y="281"/>
                      <a:pt x="220" y="279"/>
                      <a:pt x="240" y="276"/>
                    </a:cubicBezTo>
                    <a:cubicBezTo>
                      <a:pt x="240" y="276"/>
                      <a:pt x="311" y="112"/>
                      <a:pt x="16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267" name="Google Shape;267;g34e33eaa2f2_0_239"/>
          <p:cNvGrpSpPr/>
          <p:nvPr/>
        </p:nvGrpSpPr>
        <p:grpSpPr>
          <a:xfrm>
            <a:off x="11313854" y="5311980"/>
            <a:ext cx="825740" cy="1097425"/>
            <a:chOff x="4267228" y="2557799"/>
            <a:chExt cx="619320" cy="823090"/>
          </a:xfrm>
        </p:grpSpPr>
        <p:sp>
          <p:nvSpPr>
            <p:cNvPr id="268" name="Google Shape;268;g34e33eaa2f2_0_239"/>
            <p:cNvSpPr/>
            <p:nvPr/>
          </p:nvSpPr>
          <p:spPr>
            <a:xfrm>
              <a:off x="4267228" y="2557799"/>
              <a:ext cx="619320" cy="619320"/>
            </a:xfrm>
            <a:custGeom>
              <a:rect b="b" l="l" r="r" t="t"/>
              <a:pathLst>
                <a:path extrusionOk="0" h="3091" w="3091">
                  <a:moveTo>
                    <a:pt x="1554" y="0"/>
                  </a:moveTo>
                  <a:cubicBezTo>
                    <a:pt x="688" y="0"/>
                    <a:pt x="0" y="689"/>
                    <a:pt x="0" y="1537"/>
                  </a:cubicBezTo>
                  <a:cubicBezTo>
                    <a:pt x="0" y="2389"/>
                    <a:pt x="688" y="3091"/>
                    <a:pt x="1554" y="3091"/>
                  </a:cubicBezTo>
                  <a:lnTo>
                    <a:pt x="1576" y="3091"/>
                  </a:lnTo>
                  <a:cubicBezTo>
                    <a:pt x="1612" y="3091"/>
                    <a:pt x="1665" y="3091"/>
                    <a:pt x="1705" y="3073"/>
                  </a:cubicBezTo>
                  <a:lnTo>
                    <a:pt x="1758" y="3073"/>
                  </a:lnTo>
                  <a:cubicBezTo>
                    <a:pt x="2389" y="2980"/>
                    <a:pt x="2908" y="2518"/>
                    <a:pt x="3055" y="1910"/>
                  </a:cubicBezTo>
                  <a:cubicBezTo>
                    <a:pt x="3073" y="1799"/>
                    <a:pt x="3090" y="1665"/>
                    <a:pt x="3090" y="1537"/>
                  </a:cubicBezTo>
                  <a:lnTo>
                    <a:pt x="3090" y="1390"/>
                  </a:lnTo>
                  <a:lnTo>
                    <a:pt x="3090" y="1332"/>
                  </a:lnTo>
                  <a:cubicBezTo>
                    <a:pt x="3073" y="1315"/>
                    <a:pt x="3073" y="1279"/>
                    <a:pt x="3073" y="1261"/>
                  </a:cubicBezTo>
                  <a:cubicBezTo>
                    <a:pt x="3073" y="1244"/>
                    <a:pt x="3055" y="1204"/>
                    <a:pt x="3055" y="1186"/>
                  </a:cubicBezTo>
                  <a:cubicBezTo>
                    <a:pt x="3055" y="1168"/>
                    <a:pt x="3055" y="1150"/>
                    <a:pt x="3037" y="1133"/>
                  </a:cubicBezTo>
                  <a:cubicBezTo>
                    <a:pt x="3037" y="1093"/>
                    <a:pt x="3019" y="1075"/>
                    <a:pt x="3019" y="1057"/>
                  </a:cubicBezTo>
                  <a:cubicBezTo>
                    <a:pt x="3019" y="1039"/>
                    <a:pt x="3019" y="1022"/>
                    <a:pt x="2997" y="1022"/>
                  </a:cubicBezTo>
                  <a:cubicBezTo>
                    <a:pt x="2944" y="871"/>
                    <a:pt x="2868" y="724"/>
                    <a:pt x="2775" y="613"/>
                  </a:cubicBezTo>
                  <a:cubicBezTo>
                    <a:pt x="2962" y="578"/>
                    <a:pt x="3055" y="409"/>
                    <a:pt x="3055" y="409"/>
                  </a:cubicBezTo>
                  <a:cubicBezTo>
                    <a:pt x="2989" y="385"/>
                    <a:pt x="2925" y="375"/>
                    <a:pt x="2867" y="375"/>
                  </a:cubicBezTo>
                  <a:cubicBezTo>
                    <a:pt x="2797" y="375"/>
                    <a:pt x="2735" y="389"/>
                    <a:pt x="2686" y="409"/>
                  </a:cubicBezTo>
                  <a:cubicBezTo>
                    <a:pt x="2815" y="245"/>
                    <a:pt x="2740" y="58"/>
                    <a:pt x="2740" y="58"/>
                  </a:cubicBezTo>
                  <a:lnTo>
                    <a:pt x="2740" y="58"/>
                  </a:lnTo>
                  <a:cubicBezTo>
                    <a:pt x="2593" y="111"/>
                    <a:pt x="2518" y="222"/>
                    <a:pt x="2500" y="316"/>
                  </a:cubicBezTo>
                  <a:cubicBezTo>
                    <a:pt x="2371" y="222"/>
                    <a:pt x="2220" y="151"/>
                    <a:pt x="2074" y="94"/>
                  </a:cubicBezTo>
                  <a:cubicBezTo>
                    <a:pt x="2074" y="76"/>
                    <a:pt x="2056" y="76"/>
                    <a:pt x="2056" y="76"/>
                  </a:cubicBezTo>
                  <a:cubicBezTo>
                    <a:pt x="2020" y="58"/>
                    <a:pt x="1980" y="58"/>
                    <a:pt x="1963" y="58"/>
                  </a:cubicBezTo>
                  <a:cubicBezTo>
                    <a:pt x="1945" y="40"/>
                    <a:pt x="1927" y="40"/>
                    <a:pt x="1909" y="40"/>
                  </a:cubicBezTo>
                  <a:cubicBezTo>
                    <a:pt x="1887" y="40"/>
                    <a:pt x="1852" y="23"/>
                    <a:pt x="1834" y="23"/>
                  </a:cubicBezTo>
                  <a:cubicBezTo>
                    <a:pt x="1816" y="23"/>
                    <a:pt x="1798" y="23"/>
                    <a:pt x="1758"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9" name="Google Shape;269;g34e33eaa2f2_0_239"/>
            <p:cNvSpPr/>
            <p:nvPr/>
          </p:nvSpPr>
          <p:spPr>
            <a:xfrm>
              <a:off x="4460176" y="2991985"/>
              <a:ext cx="189743" cy="388904"/>
            </a:xfrm>
            <a:custGeom>
              <a:rect b="b" l="l" r="r" t="t"/>
              <a:pathLst>
                <a:path extrusionOk="0" h="1941" w="947">
                  <a:moveTo>
                    <a:pt x="591" y="0"/>
                  </a:moveTo>
                  <a:cubicBezTo>
                    <a:pt x="538" y="0"/>
                    <a:pt x="502" y="36"/>
                    <a:pt x="502" y="93"/>
                  </a:cubicBezTo>
                  <a:lnTo>
                    <a:pt x="502" y="520"/>
                  </a:lnTo>
                  <a:lnTo>
                    <a:pt x="147" y="204"/>
                  </a:lnTo>
                  <a:cubicBezTo>
                    <a:pt x="132" y="197"/>
                    <a:pt x="115" y="193"/>
                    <a:pt x="96" y="193"/>
                  </a:cubicBezTo>
                  <a:cubicBezTo>
                    <a:pt x="70" y="193"/>
                    <a:pt x="42" y="201"/>
                    <a:pt x="18" y="222"/>
                  </a:cubicBezTo>
                  <a:cubicBezTo>
                    <a:pt x="1" y="240"/>
                    <a:pt x="1" y="258"/>
                    <a:pt x="1" y="275"/>
                  </a:cubicBezTo>
                  <a:cubicBezTo>
                    <a:pt x="1" y="298"/>
                    <a:pt x="18" y="333"/>
                    <a:pt x="36" y="351"/>
                  </a:cubicBezTo>
                  <a:lnTo>
                    <a:pt x="502" y="759"/>
                  </a:lnTo>
                  <a:lnTo>
                    <a:pt x="502" y="1940"/>
                  </a:lnTo>
                  <a:lnTo>
                    <a:pt x="684" y="1940"/>
                  </a:lnTo>
                  <a:lnTo>
                    <a:pt x="684" y="480"/>
                  </a:lnTo>
                  <a:lnTo>
                    <a:pt x="924" y="258"/>
                  </a:lnTo>
                  <a:cubicBezTo>
                    <a:pt x="946" y="240"/>
                    <a:pt x="946" y="222"/>
                    <a:pt x="946" y="204"/>
                  </a:cubicBezTo>
                  <a:cubicBezTo>
                    <a:pt x="946" y="187"/>
                    <a:pt x="946" y="147"/>
                    <a:pt x="924" y="129"/>
                  </a:cubicBezTo>
                  <a:cubicBezTo>
                    <a:pt x="906" y="111"/>
                    <a:pt x="884" y="102"/>
                    <a:pt x="861" y="102"/>
                  </a:cubicBezTo>
                  <a:cubicBezTo>
                    <a:pt x="839" y="102"/>
                    <a:pt x="815" y="111"/>
                    <a:pt x="795" y="129"/>
                  </a:cubicBezTo>
                  <a:lnTo>
                    <a:pt x="684" y="240"/>
                  </a:lnTo>
                  <a:lnTo>
                    <a:pt x="684" y="93"/>
                  </a:lnTo>
                  <a:cubicBezTo>
                    <a:pt x="684" y="36"/>
                    <a:pt x="631" y="0"/>
                    <a:pt x="59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70" name="Google Shape;270;g34e33eaa2f2_0_239"/>
          <p:cNvSpPr txBox="1"/>
          <p:nvPr>
            <p:ph type="title"/>
          </p:nvPr>
        </p:nvSpPr>
        <p:spPr>
          <a:xfrm>
            <a:off x="960000" y="593367"/>
            <a:ext cx="102720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grpSp>
        <p:nvGrpSpPr>
          <p:cNvPr id="271" name="Google Shape;271;g34e33eaa2f2_0_239"/>
          <p:cNvGrpSpPr/>
          <p:nvPr/>
        </p:nvGrpSpPr>
        <p:grpSpPr>
          <a:xfrm>
            <a:off x="-44732" y="6394611"/>
            <a:ext cx="12312492" cy="511187"/>
            <a:chOff x="-33550" y="4796078"/>
            <a:chExt cx="9234600" cy="383400"/>
          </a:xfrm>
        </p:grpSpPr>
        <p:sp>
          <p:nvSpPr>
            <p:cNvPr id="272" name="Google Shape;272;g34e33eaa2f2_0_239"/>
            <p:cNvSpPr/>
            <p:nvPr/>
          </p:nvSpPr>
          <p:spPr>
            <a:xfrm>
              <a:off x="-33550" y="4796078"/>
              <a:ext cx="9234600" cy="383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3" name="Google Shape;273;g34e33eaa2f2_0_239"/>
            <p:cNvSpPr/>
            <p:nvPr/>
          </p:nvSpPr>
          <p:spPr>
            <a:xfrm>
              <a:off x="-33550" y="5040775"/>
              <a:ext cx="9234600" cy="1386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74" name="Google Shape;274;g34e33eaa2f2_0_239"/>
          <p:cNvGrpSpPr/>
          <p:nvPr/>
        </p:nvGrpSpPr>
        <p:grpSpPr>
          <a:xfrm>
            <a:off x="-513544" y="226250"/>
            <a:ext cx="12676285" cy="4663213"/>
            <a:chOff x="-385168" y="169692"/>
            <a:chExt cx="9507452" cy="3497497"/>
          </a:xfrm>
        </p:grpSpPr>
        <p:sp>
          <p:nvSpPr>
            <p:cNvPr id="275" name="Google Shape;275;g34e33eaa2f2_0_239"/>
            <p:cNvSpPr/>
            <p:nvPr/>
          </p:nvSpPr>
          <p:spPr>
            <a:xfrm>
              <a:off x="-385168" y="2513429"/>
              <a:ext cx="918903" cy="195098"/>
            </a:xfrm>
            <a:custGeom>
              <a:rect b="b" l="l" r="r" t="t"/>
              <a:pathLst>
                <a:path extrusionOk="0" h="924" w="4352">
                  <a:moveTo>
                    <a:pt x="1501" y="0"/>
                  </a:moveTo>
                  <a:cubicBezTo>
                    <a:pt x="1168" y="0"/>
                    <a:pt x="853" y="293"/>
                    <a:pt x="595" y="760"/>
                  </a:cubicBezTo>
                  <a:cubicBezTo>
                    <a:pt x="537" y="720"/>
                    <a:pt x="466" y="702"/>
                    <a:pt x="391" y="702"/>
                  </a:cubicBezTo>
                  <a:cubicBezTo>
                    <a:pt x="244" y="702"/>
                    <a:pt x="111" y="795"/>
                    <a:pt x="0" y="924"/>
                  </a:cubicBezTo>
                  <a:lnTo>
                    <a:pt x="4351" y="924"/>
                  </a:lnTo>
                  <a:cubicBezTo>
                    <a:pt x="4258" y="795"/>
                    <a:pt x="4129" y="702"/>
                    <a:pt x="3978" y="702"/>
                  </a:cubicBezTo>
                  <a:cubicBezTo>
                    <a:pt x="3850" y="702"/>
                    <a:pt x="3739" y="760"/>
                    <a:pt x="3645" y="871"/>
                  </a:cubicBezTo>
                  <a:cubicBezTo>
                    <a:pt x="3423" y="626"/>
                    <a:pt x="3148" y="498"/>
                    <a:pt x="2851" y="498"/>
                  </a:cubicBezTo>
                  <a:cubicBezTo>
                    <a:pt x="2664" y="498"/>
                    <a:pt x="2500" y="538"/>
                    <a:pt x="2353" y="626"/>
                  </a:cubicBezTo>
                  <a:cubicBezTo>
                    <a:pt x="2109" y="240"/>
                    <a:pt x="1816" y="0"/>
                    <a:pt x="1501" y="0"/>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6" name="Google Shape;276;g34e33eaa2f2_0_239"/>
            <p:cNvSpPr/>
            <p:nvPr/>
          </p:nvSpPr>
          <p:spPr>
            <a:xfrm>
              <a:off x="7739274" y="169692"/>
              <a:ext cx="1094153" cy="234582"/>
            </a:xfrm>
            <a:custGeom>
              <a:rect b="b" l="l" r="r" t="t"/>
              <a:pathLst>
                <a:path extrusionOk="0" h="1111" w="5182">
                  <a:moveTo>
                    <a:pt x="3388" y="1"/>
                  </a:moveTo>
                  <a:cubicBezTo>
                    <a:pt x="3019" y="1"/>
                    <a:pt x="2664" y="276"/>
                    <a:pt x="2389" y="755"/>
                  </a:cubicBezTo>
                  <a:cubicBezTo>
                    <a:pt x="2202" y="644"/>
                    <a:pt x="1998" y="591"/>
                    <a:pt x="1798" y="591"/>
                  </a:cubicBezTo>
                  <a:cubicBezTo>
                    <a:pt x="1425" y="591"/>
                    <a:pt x="1092" y="755"/>
                    <a:pt x="853" y="1017"/>
                  </a:cubicBezTo>
                  <a:cubicBezTo>
                    <a:pt x="742" y="906"/>
                    <a:pt x="595" y="849"/>
                    <a:pt x="466" y="849"/>
                  </a:cubicBezTo>
                  <a:cubicBezTo>
                    <a:pt x="280" y="849"/>
                    <a:pt x="111" y="942"/>
                    <a:pt x="0" y="1111"/>
                  </a:cubicBezTo>
                  <a:lnTo>
                    <a:pt x="5182" y="1111"/>
                  </a:lnTo>
                  <a:cubicBezTo>
                    <a:pt x="5071" y="942"/>
                    <a:pt x="4906" y="849"/>
                    <a:pt x="4720" y="849"/>
                  </a:cubicBezTo>
                  <a:cubicBezTo>
                    <a:pt x="4627" y="849"/>
                    <a:pt x="4551" y="866"/>
                    <a:pt x="4480" y="906"/>
                  </a:cubicBezTo>
                  <a:cubicBezTo>
                    <a:pt x="4183" y="351"/>
                    <a:pt x="3796" y="1"/>
                    <a:pt x="3388"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7" name="Google Shape;277;g34e33eaa2f2_0_239"/>
            <p:cNvSpPr/>
            <p:nvPr/>
          </p:nvSpPr>
          <p:spPr>
            <a:xfrm>
              <a:off x="8512708" y="544691"/>
              <a:ext cx="609576" cy="183063"/>
            </a:xfrm>
            <a:custGeom>
              <a:rect b="b" l="l" r="r" t="t"/>
              <a:pathLst>
                <a:path extrusionOk="0" h="867" w="2887">
                  <a:moveTo>
                    <a:pt x="1945" y="1"/>
                  </a:moveTo>
                  <a:cubicBezTo>
                    <a:pt x="1816" y="1"/>
                    <a:pt x="1705" y="89"/>
                    <a:pt x="1687" y="200"/>
                  </a:cubicBezTo>
                  <a:cubicBezTo>
                    <a:pt x="1576" y="129"/>
                    <a:pt x="1443" y="72"/>
                    <a:pt x="1297" y="72"/>
                  </a:cubicBezTo>
                  <a:cubicBezTo>
                    <a:pt x="1132" y="72"/>
                    <a:pt x="964" y="147"/>
                    <a:pt x="853" y="276"/>
                  </a:cubicBezTo>
                  <a:cubicBezTo>
                    <a:pt x="759" y="223"/>
                    <a:pt x="666" y="183"/>
                    <a:pt x="555" y="183"/>
                  </a:cubicBezTo>
                  <a:cubicBezTo>
                    <a:pt x="244" y="183"/>
                    <a:pt x="0" y="422"/>
                    <a:pt x="0" y="738"/>
                  </a:cubicBezTo>
                  <a:cubicBezTo>
                    <a:pt x="0" y="778"/>
                    <a:pt x="0" y="831"/>
                    <a:pt x="22" y="866"/>
                  </a:cubicBezTo>
                  <a:lnTo>
                    <a:pt x="2886" y="866"/>
                  </a:lnTo>
                  <a:cubicBezTo>
                    <a:pt x="2851" y="755"/>
                    <a:pt x="2757" y="667"/>
                    <a:pt x="2629" y="667"/>
                  </a:cubicBezTo>
                  <a:cubicBezTo>
                    <a:pt x="2575" y="667"/>
                    <a:pt x="2518" y="684"/>
                    <a:pt x="2482" y="702"/>
                  </a:cubicBezTo>
                  <a:cubicBezTo>
                    <a:pt x="2442" y="573"/>
                    <a:pt x="2331" y="462"/>
                    <a:pt x="2185" y="405"/>
                  </a:cubicBezTo>
                  <a:cubicBezTo>
                    <a:pt x="2220" y="369"/>
                    <a:pt x="2220" y="334"/>
                    <a:pt x="2220" y="276"/>
                  </a:cubicBezTo>
                  <a:cubicBezTo>
                    <a:pt x="2220" y="112"/>
                    <a:pt x="2109" y="1"/>
                    <a:pt x="1945"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8" name="Google Shape;278;g34e33eaa2f2_0_239"/>
            <p:cNvSpPr/>
            <p:nvPr/>
          </p:nvSpPr>
          <p:spPr>
            <a:xfrm>
              <a:off x="8567490" y="3467235"/>
              <a:ext cx="499991" cy="199954"/>
            </a:xfrm>
            <a:custGeom>
              <a:rect b="b" l="l" r="r" t="t"/>
              <a:pathLst>
                <a:path extrusionOk="0" h="947" w="2368">
                  <a:moveTo>
                    <a:pt x="853" y="0"/>
                  </a:moveTo>
                  <a:cubicBezTo>
                    <a:pt x="649" y="0"/>
                    <a:pt x="480" y="169"/>
                    <a:pt x="480" y="373"/>
                  </a:cubicBezTo>
                  <a:lnTo>
                    <a:pt x="463" y="373"/>
                  </a:lnTo>
                  <a:cubicBezTo>
                    <a:pt x="205" y="373"/>
                    <a:pt x="1" y="578"/>
                    <a:pt x="1" y="835"/>
                  </a:cubicBezTo>
                  <a:cubicBezTo>
                    <a:pt x="1" y="871"/>
                    <a:pt x="1" y="911"/>
                    <a:pt x="19" y="946"/>
                  </a:cubicBezTo>
                  <a:lnTo>
                    <a:pt x="2367" y="946"/>
                  </a:lnTo>
                  <a:cubicBezTo>
                    <a:pt x="2350" y="835"/>
                    <a:pt x="2256" y="777"/>
                    <a:pt x="2145" y="777"/>
                  </a:cubicBezTo>
                  <a:cubicBezTo>
                    <a:pt x="2110" y="777"/>
                    <a:pt x="2074" y="777"/>
                    <a:pt x="2034" y="800"/>
                  </a:cubicBezTo>
                  <a:cubicBezTo>
                    <a:pt x="1999" y="706"/>
                    <a:pt x="1923" y="613"/>
                    <a:pt x="1830" y="578"/>
                  </a:cubicBezTo>
                  <a:cubicBezTo>
                    <a:pt x="1870" y="520"/>
                    <a:pt x="1888" y="444"/>
                    <a:pt x="1888" y="373"/>
                  </a:cubicBezTo>
                  <a:cubicBezTo>
                    <a:pt x="1888" y="169"/>
                    <a:pt x="1719" y="0"/>
                    <a:pt x="1519" y="0"/>
                  </a:cubicBezTo>
                  <a:cubicBezTo>
                    <a:pt x="1368" y="0"/>
                    <a:pt x="1257" y="76"/>
                    <a:pt x="1186" y="187"/>
                  </a:cubicBezTo>
                  <a:cubicBezTo>
                    <a:pt x="1129" y="76"/>
                    <a:pt x="1000" y="0"/>
                    <a:pt x="853" y="0"/>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79" name="Google Shape;279;g34e33eaa2f2_0_239"/>
          <p:cNvSpPr/>
          <p:nvPr/>
        </p:nvSpPr>
        <p:spPr>
          <a:xfrm>
            <a:off x="-879567" y="1523967"/>
            <a:ext cx="1591200" cy="1591200"/>
          </a:xfrm>
          <a:prstGeom prst="ellipse">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Be Vietnam Pro"/>
              <a:ea typeface="Be Vietnam Pro"/>
              <a:cs typeface="Be Vietnam Pro"/>
              <a:sym typeface="Be Vietnam Pr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280" name="Shape 280"/>
        <p:cNvGrpSpPr/>
        <p:nvPr/>
      </p:nvGrpSpPr>
      <p:grpSpPr>
        <a:xfrm>
          <a:off x="0" y="0"/>
          <a:ext cx="0" cy="0"/>
          <a:chOff x="0" y="0"/>
          <a:chExt cx="0" cy="0"/>
        </a:xfrm>
      </p:grpSpPr>
      <p:sp>
        <p:nvSpPr>
          <p:cNvPr id="281" name="Google Shape;281;g34e33eaa2f2_0_275"/>
          <p:cNvSpPr txBox="1"/>
          <p:nvPr>
            <p:ph type="title"/>
          </p:nvPr>
        </p:nvSpPr>
        <p:spPr>
          <a:xfrm>
            <a:off x="5760033" y="2327000"/>
            <a:ext cx="46689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282" name="Google Shape;282;g34e33eaa2f2_0_275"/>
          <p:cNvSpPr txBox="1"/>
          <p:nvPr>
            <p:ph idx="1" type="subTitle"/>
          </p:nvPr>
        </p:nvSpPr>
        <p:spPr>
          <a:xfrm>
            <a:off x="5760033" y="3067317"/>
            <a:ext cx="4668900" cy="1315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grpSp>
        <p:nvGrpSpPr>
          <p:cNvPr id="283" name="Google Shape;283;g34e33eaa2f2_0_275"/>
          <p:cNvGrpSpPr/>
          <p:nvPr/>
        </p:nvGrpSpPr>
        <p:grpSpPr>
          <a:xfrm>
            <a:off x="-44732" y="6394611"/>
            <a:ext cx="12312492" cy="511187"/>
            <a:chOff x="-33550" y="4796078"/>
            <a:chExt cx="9234600" cy="383400"/>
          </a:xfrm>
        </p:grpSpPr>
        <p:sp>
          <p:nvSpPr>
            <p:cNvPr id="284" name="Google Shape;284;g34e33eaa2f2_0_275"/>
            <p:cNvSpPr/>
            <p:nvPr/>
          </p:nvSpPr>
          <p:spPr>
            <a:xfrm>
              <a:off x="-33550" y="4796078"/>
              <a:ext cx="9234600" cy="383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5" name="Google Shape;285;g34e33eaa2f2_0_275"/>
            <p:cNvSpPr/>
            <p:nvPr/>
          </p:nvSpPr>
          <p:spPr>
            <a:xfrm>
              <a:off x="-33550" y="5040775"/>
              <a:ext cx="9234600" cy="1386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86" name="Google Shape;286;g34e33eaa2f2_0_275"/>
          <p:cNvGrpSpPr/>
          <p:nvPr/>
        </p:nvGrpSpPr>
        <p:grpSpPr>
          <a:xfrm>
            <a:off x="410104" y="4823114"/>
            <a:ext cx="1337633" cy="1581222"/>
            <a:chOff x="307586" y="3617426"/>
            <a:chExt cx="1003249" cy="1185946"/>
          </a:xfrm>
        </p:grpSpPr>
        <p:grpSp>
          <p:nvGrpSpPr>
            <p:cNvPr id="287" name="Google Shape;287;g34e33eaa2f2_0_275"/>
            <p:cNvGrpSpPr/>
            <p:nvPr/>
          </p:nvGrpSpPr>
          <p:grpSpPr>
            <a:xfrm>
              <a:off x="307586" y="3617426"/>
              <a:ext cx="463639" cy="1185946"/>
              <a:chOff x="412486" y="2194951"/>
              <a:chExt cx="463639" cy="1185946"/>
            </a:xfrm>
          </p:grpSpPr>
          <p:sp>
            <p:nvSpPr>
              <p:cNvPr id="288" name="Google Shape;288;g34e33eaa2f2_0_275"/>
              <p:cNvSpPr/>
              <p:nvPr/>
            </p:nvSpPr>
            <p:spPr>
              <a:xfrm>
                <a:off x="412486" y="2194951"/>
                <a:ext cx="463639" cy="830102"/>
              </a:xfrm>
              <a:custGeom>
                <a:rect b="b" l="l" r="r" t="t"/>
                <a:pathLst>
                  <a:path extrusionOk="0" h="4143" w="2314">
                    <a:moveTo>
                      <a:pt x="1168" y="0"/>
                    </a:moveTo>
                    <a:cubicBezTo>
                      <a:pt x="520" y="0"/>
                      <a:pt x="1" y="497"/>
                      <a:pt x="1" y="1110"/>
                    </a:cubicBezTo>
                    <a:lnTo>
                      <a:pt x="1" y="3033"/>
                    </a:lnTo>
                    <a:cubicBezTo>
                      <a:pt x="1" y="3645"/>
                      <a:pt x="520" y="4143"/>
                      <a:pt x="1168" y="4143"/>
                    </a:cubicBezTo>
                    <a:cubicBezTo>
                      <a:pt x="1794" y="4143"/>
                      <a:pt x="2314" y="3645"/>
                      <a:pt x="2314" y="3033"/>
                    </a:cubicBezTo>
                    <a:lnTo>
                      <a:pt x="2314" y="1110"/>
                    </a:lnTo>
                    <a:cubicBezTo>
                      <a:pt x="2314" y="497"/>
                      <a:pt x="1794" y="0"/>
                      <a:pt x="116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9" name="Google Shape;289;g34e33eaa2f2_0_275"/>
              <p:cNvSpPr/>
              <p:nvPr/>
            </p:nvSpPr>
            <p:spPr>
              <a:xfrm>
                <a:off x="486420" y="2617516"/>
                <a:ext cx="315972" cy="763381"/>
              </a:xfrm>
              <a:custGeom>
                <a:rect b="b" l="l" r="r" t="t"/>
                <a:pathLst>
                  <a:path extrusionOk="0" h="3810" w="1577">
                    <a:moveTo>
                      <a:pt x="799" y="0"/>
                    </a:moveTo>
                    <a:cubicBezTo>
                      <a:pt x="724" y="0"/>
                      <a:pt x="648" y="53"/>
                      <a:pt x="648" y="129"/>
                    </a:cubicBezTo>
                    <a:lnTo>
                      <a:pt x="648" y="1350"/>
                    </a:lnTo>
                    <a:cubicBezTo>
                      <a:pt x="426" y="1297"/>
                      <a:pt x="244" y="1052"/>
                      <a:pt x="244" y="608"/>
                    </a:cubicBezTo>
                    <a:cubicBezTo>
                      <a:pt x="244" y="537"/>
                      <a:pt x="187" y="497"/>
                      <a:pt x="111" y="497"/>
                    </a:cubicBezTo>
                    <a:cubicBezTo>
                      <a:pt x="58" y="497"/>
                      <a:pt x="0" y="537"/>
                      <a:pt x="0" y="608"/>
                    </a:cubicBezTo>
                    <a:cubicBezTo>
                      <a:pt x="0" y="906"/>
                      <a:pt x="93" y="1163"/>
                      <a:pt x="244" y="1350"/>
                    </a:cubicBezTo>
                    <a:cubicBezTo>
                      <a:pt x="355" y="1479"/>
                      <a:pt x="502" y="1572"/>
                      <a:pt x="648" y="1590"/>
                    </a:cubicBezTo>
                    <a:lnTo>
                      <a:pt x="648" y="3810"/>
                    </a:lnTo>
                    <a:lnTo>
                      <a:pt x="928" y="3810"/>
                    </a:lnTo>
                    <a:lnTo>
                      <a:pt x="928" y="1590"/>
                    </a:lnTo>
                    <a:cubicBezTo>
                      <a:pt x="1261" y="1536"/>
                      <a:pt x="1576" y="1186"/>
                      <a:pt x="1576" y="608"/>
                    </a:cubicBezTo>
                    <a:cubicBezTo>
                      <a:pt x="1576" y="537"/>
                      <a:pt x="1519" y="497"/>
                      <a:pt x="1465" y="497"/>
                    </a:cubicBezTo>
                    <a:cubicBezTo>
                      <a:pt x="1408" y="497"/>
                      <a:pt x="1354" y="537"/>
                      <a:pt x="1354" y="608"/>
                    </a:cubicBezTo>
                    <a:cubicBezTo>
                      <a:pt x="1354" y="1052"/>
                      <a:pt x="1150" y="1297"/>
                      <a:pt x="928" y="1350"/>
                    </a:cubicBezTo>
                    <a:lnTo>
                      <a:pt x="928" y="129"/>
                    </a:lnTo>
                    <a:cubicBezTo>
                      <a:pt x="928" y="53"/>
                      <a:pt x="870" y="0"/>
                      <a:pt x="799"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90" name="Google Shape;290;g34e33eaa2f2_0_275"/>
            <p:cNvGrpSpPr/>
            <p:nvPr/>
          </p:nvGrpSpPr>
          <p:grpSpPr>
            <a:xfrm>
              <a:off x="691515" y="3980274"/>
              <a:ext cx="619320" cy="823090"/>
              <a:chOff x="4267228" y="2557799"/>
              <a:chExt cx="619320" cy="823090"/>
            </a:xfrm>
          </p:grpSpPr>
          <p:sp>
            <p:nvSpPr>
              <p:cNvPr id="291" name="Google Shape;291;g34e33eaa2f2_0_275"/>
              <p:cNvSpPr/>
              <p:nvPr/>
            </p:nvSpPr>
            <p:spPr>
              <a:xfrm>
                <a:off x="4267228" y="2557799"/>
                <a:ext cx="619320" cy="619320"/>
              </a:xfrm>
              <a:custGeom>
                <a:rect b="b" l="l" r="r" t="t"/>
                <a:pathLst>
                  <a:path extrusionOk="0" h="3091" w="3091">
                    <a:moveTo>
                      <a:pt x="1554" y="0"/>
                    </a:moveTo>
                    <a:cubicBezTo>
                      <a:pt x="688" y="0"/>
                      <a:pt x="0" y="689"/>
                      <a:pt x="0" y="1537"/>
                    </a:cubicBezTo>
                    <a:cubicBezTo>
                      <a:pt x="0" y="2389"/>
                      <a:pt x="688" y="3091"/>
                      <a:pt x="1554" y="3091"/>
                    </a:cubicBezTo>
                    <a:lnTo>
                      <a:pt x="1576" y="3091"/>
                    </a:lnTo>
                    <a:cubicBezTo>
                      <a:pt x="1612" y="3091"/>
                      <a:pt x="1665" y="3091"/>
                      <a:pt x="1705" y="3073"/>
                    </a:cubicBezTo>
                    <a:lnTo>
                      <a:pt x="1758" y="3073"/>
                    </a:lnTo>
                    <a:cubicBezTo>
                      <a:pt x="2389" y="2980"/>
                      <a:pt x="2908" y="2518"/>
                      <a:pt x="3055" y="1910"/>
                    </a:cubicBezTo>
                    <a:cubicBezTo>
                      <a:pt x="3073" y="1799"/>
                      <a:pt x="3090" y="1665"/>
                      <a:pt x="3090" y="1537"/>
                    </a:cubicBezTo>
                    <a:lnTo>
                      <a:pt x="3090" y="1390"/>
                    </a:lnTo>
                    <a:lnTo>
                      <a:pt x="3090" y="1332"/>
                    </a:lnTo>
                    <a:cubicBezTo>
                      <a:pt x="3073" y="1315"/>
                      <a:pt x="3073" y="1279"/>
                      <a:pt x="3073" y="1261"/>
                    </a:cubicBezTo>
                    <a:cubicBezTo>
                      <a:pt x="3073" y="1244"/>
                      <a:pt x="3055" y="1204"/>
                      <a:pt x="3055" y="1186"/>
                    </a:cubicBezTo>
                    <a:cubicBezTo>
                      <a:pt x="3055" y="1168"/>
                      <a:pt x="3055" y="1150"/>
                      <a:pt x="3037" y="1133"/>
                    </a:cubicBezTo>
                    <a:cubicBezTo>
                      <a:pt x="3037" y="1093"/>
                      <a:pt x="3019" y="1075"/>
                      <a:pt x="3019" y="1057"/>
                    </a:cubicBezTo>
                    <a:cubicBezTo>
                      <a:pt x="3019" y="1039"/>
                      <a:pt x="3019" y="1022"/>
                      <a:pt x="2997" y="1022"/>
                    </a:cubicBezTo>
                    <a:cubicBezTo>
                      <a:pt x="2944" y="871"/>
                      <a:pt x="2868" y="724"/>
                      <a:pt x="2775" y="613"/>
                    </a:cubicBezTo>
                    <a:cubicBezTo>
                      <a:pt x="2962" y="578"/>
                      <a:pt x="3055" y="409"/>
                      <a:pt x="3055" y="409"/>
                    </a:cubicBezTo>
                    <a:cubicBezTo>
                      <a:pt x="2989" y="385"/>
                      <a:pt x="2925" y="375"/>
                      <a:pt x="2867" y="375"/>
                    </a:cubicBezTo>
                    <a:cubicBezTo>
                      <a:pt x="2797" y="375"/>
                      <a:pt x="2735" y="389"/>
                      <a:pt x="2686" y="409"/>
                    </a:cubicBezTo>
                    <a:cubicBezTo>
                      <a:pt x="2815" y="245"/>
                      <a:pt x="2740" y="58"/>
                      <a:pt x="2740" y="58"/>
                    </a:cubicBezTo>
                    <a:lnTo>
                      <a:pt x="2740" y="58"/>
                    </a:lnTo>
                    <a:cubicBezTo>
                      <a:pt x="2593" y="111"/>
                      <a:pt x="2518" y="222"/>
                      <a:pt x="2500" y="316"/>
                    </a:cubicBezTo>
                    <a:cubicBezTo>
                      <a:pt x="2371" y="222"/>
                      <a:pt x="2220" y="151"/>
                      <a:pt x="2074" y="94"/>
                    </a:cubicBezTo>
                    <a:cubicBezTo>
                      <a:pt x="2074" y="76"/>
                      <a:pt x="2056" y="76"/>
                      <a:pt x="2056" y="76"/>
                    </a:cubicBezTo>
                    <a:cubicBezTo>
                      <a:pt x="2020" y="58"/>
                      <a:pt x="1980" y="58"/>
                      <a:pt x="1963" y="58"/>
                    </a:cubicBezTo>
                    <a:cubicBezTo>
                      <a:pt x="1945" y="40"/>
                      <a:pt x="1927" y="40"/>
                      <a:pt x="1909" y="40"/>
                    </a:cubicBezTo>
                    <a:cubicBezTo>
                      <a:pt x="1887" y="40"/>
                      <a:pt x="1852" y="23"/>
                      <a:pt x="1834" y="23"/>
                    </a:cubicBezTo>
                    <a:cubicBezTo>
                      <a:pt x="1816" y="23"/>
                      <a:pt x="1798" y="23"/>
                      <a:pt x="1758"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2" name="Google Shape;292;g34e33eaa2f2_0_275"/>
              <p:cNvSpPr/>
              <p:nvPr/>
            </p:nvSpPr>
            <p:spPr>
              <a:xfrm>
                <a:off x="4460176" y="2991985"/>
                <a:ext cx="189743" cy="388904"/>
              </a:xfrm>
              <a:custGeom>
                <a:rect b="b" l="l" r="r" t="t"/>
                <a:pathLst>
                  <a:path extrusionOk="0" h="1941" w="947">
                    <a:moveTo>
                      <a:pt x="591" y="0"/>
                    </a:moveTo>
                    <a:cubicBezTo>
                      <a:pt x="538" y="0"/>
                      <a:pt x="502" y="36"/>
                      <a:pt x="502" y="93"/>
                    </a:cubicBezTo>
                    <a:lnTo>
                      <a:pt x="502" y="520"/>
                    </a:lnTo>
                    <a:lnTo>
                      <a:pt x="147" y="204"/>
                    </a:lnTo>
                    <a:cubicBezTo>
                      <a:pt x="132" y="197"/>
                      <a:pt x="115" y="193"/>
                      <a:pt x="96" y="193"/>
                    </a:cubicBezTo>
                    <a:cubicBezTo>
                      <a:pt x="70" y="193"/>
                      <a:pt x="42" y="201"/>
                      <a:pt x="18" y="222"/>
                    </a:cubicBezTo>
                    <a:cubicBezTo>
                      <a:pt x="1" y="240"/>
                      <a:pt x="1" y="258"/>
                      <a:pt x="1" y="275"/>
                    </a:cubicBezTo>
                    <a:cubicBezTo>
                      <a:pt x="1" y="298"/>
                      <a:pt x="18" y="333"/>
                      <a:pt x="36" y="351"/>
                    </a:cubicBezTo>
                    <a:lnTo>
                      <a:pt x="502" y="759"/>
                    </a:lnTo>
                    <a:lnTo>
                      <a:pt x="502" y="1940"/>
                    </a:lnTo>
                    <a:lnTo>
                      <a:pt x="684" y="1940"/>
                    </a:lnTo>
                    <a:lnTo>
                      <a:pt x="684" y="480"/>
                    </a:lnTo>
                    <a:lnTo>
                      <a:pt x="924" y="258"/>
                    </a:lnTo>
                    <a:cubicBezTo>
                      <a:pt x="946" y="240"/>
                      <a:pt x="946" y="222"/>
                      <a:pt x="946" y="204"/>
                    </a:cubicBezTo>
                    <a:cubicBezTo>
                      <a:pt x="946" y="187"/>
                      <a:pt x="946" y="147"/>
                      <a:pt x="924" y="129"/>
                    </a:cubicBezTo>
                    <a:cubicBezTo>
                      <a:pt x="906" y="111"/>
                      <a:pt x="884" y="102"/>
                      <a:pt x="861" y="102"/>
                    </a:cubicBezTo>
                    <a:cubicBezTo>
                      <a:pt x="839" y="102"/>
                      <a:pt x="815" y="111"/>
                      <a:pt x="795" y="129"/>
                    </a:cubicBezTo>
                    <a:lnTo>
                      <a:pt x="684" y="240"/>
                    </a:lnTo>
                    <a:lnTo>
                      <a:pt x="684" y="93"/>
                    </a:lnTo>
                    <a:cubicBezTo>
                      <a:pt x="684" y="36"/>
                      <a:pt x="631" y="0"/>
                      <a:pt x="59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293" name="Google Shape;293;g34e33eaa2f2_0_275"/>
          <p:cNvGrpSpPr/>
          <p:nvPr/>
        </p:nvGrpSpPr>
        <p:grpSpPr>
          <a:xfrm>
            <a:off x="1557744" y="5974096"/>
            <a:ext cx="10210314" cy="440252"/>
            <a:chOff x="1168337" y="4480684"/>
            <a:chExt cx="7657927" cy="330197"/>
          </a:xfrm>
        </p:grpSpPr>
        <p:grpSp>
          <p:nvGrpSpPr>
            <p:cNvPr id="294" name="Google Shape;294;g34e33eaa2f2_0_275"/>
            <p:cNvGrpSpPr/>
            <p:nvPr/>
          </p:nvGrpSpPr>
          <p:grpSpPr>
            <a:xfrm>
              <a:off x="7932848" y="4493599"/>
              <a:ext cx="893416" cy="304351"/>
              <a:chOff x="2826048" y="3938787"/>
              <a:chExt cx="893416" cy="304351"/>
            </a:xfrm>
          </p:grpSpPr>
          <p:sp>
            <p:nvSpPr>
              <p:cNvPr id="295" name="Google Shape;295;g34e33eaa2f2_0_275"/>
              <p:cNvSpPr/>
              <p:nvPr/>
            </p:nvSpPr>
            <p:spPr>
              <a:xfrm>
                <a:off x="2826048" y="3964434"/>
                <a:ext cx="689648" cy="278704"/>
              </a:xfrm>
              <a:custGeom>
                <a:rect b="b" l="l" r="r" t="t"/>
                <a:pathLst>
                  <a:path extrusionOk="0" h="1391" w="3442">
                    <a:moveTo>
                      <a:pt x="1941" y="1"/>
                    </a:moveTo>
                    <a:cubicBezTo>
                      <a:pt x="1608" y="1"/>
                      <a:pt x="1310" y="205"/>
                      <a:pt x="1164" y="480"/>
                    </a:cubicBezTo>
                    <a:cubicBezTo>
                      <a:pt x="1035" y="369"/>
                      <a:pt x="866" y="316"/>
                      <a:pt x="702" y="316"/>
                    </a:cubicBezTo>
                    <a:cubicBezTo>
                      <a:pt x="311" y="316"/>
                      <a:pt x="0" y="631"/>
                      <a:pt x="0" y="1018"/>
                    </a:cubicBezTo>
                    <a:cubicBezTo>
                      <a:pt x="0" y="1146"/>
                      <a:pt x="36" y="1280"/>
                      <a:pt x="89" y="1391"/>
                    </a:cubicBezTo>
                    <a:lnTo>
                      <a:pt x="3441" y="1391"/>
                    </a:lnTo>
                    <a:lnTo>
                      <a:pt x="3441" y="1297"/>
                    </a:lnTo>
                    <a:cubicBezTo>
                      <a:pt x="3441" y="1058"/>
                      <a:pt x="3255" y="853"/>
                      <a:pt x="3015" y="853"/>
                    </a:cubicBezTo>
                    <a:cubicBezTo>
                      <a:pt x="2957" y="853"/>
                      <a:pt x="2904" y="871"/>
                      <a:pt x="2846" y="889"/>
                    </a:cubicBezTo>
                    <a:cubicBezTo>
                      <a:pt x="2846" y="409"/>
                      <a:pt x="2442" y="1"/>
                      <a:pt x="194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6" name="Google Shape;296;g34e33eaa2f2_0_275"/>
              <p:cNvSpPr/>
              <p:nvPr/>
            </p:nvSpPr>
            <p:spPr>
              <a:xfrm>
                <a:off x="3029816" y="3938787"/>
                <a:ext cx="689648" cy="304351"/>
              </a:xfrm>
              <a:custGeom>
                <a:rect b="b" l="l" r="r" t="t"/>
                <a:pathLst>
                  <a:path extrusionOk="0" h="1519" w="3442">
                    <a:moveTo>
                      <a:pt x="462" y="0"/>
                    </a:moveTo>
                    <a:cubicBezTo>
                      <a:pt x="462" y="0"/>
                      <a:pt x="333" y="164"/>
                      <a:pt x="351" y="369"/>
                    </a:cubicBezTo>
                    <a:cubicBezTo>
                      <a:pt x="275" y="298"/>
                      <a:pt x="164" y="240"/>
                      <a:pt x="0" y="240"/>
                    </a:cubicBezTo>
                    <a:cubicBezTo>
                      <a:pt x="0" y="240"/>
                      <a:pt x="18" y="497"/>
                      <a:pt x="240" y="631"/>
                    </a:cubicBezTo>
                    <a:cubicBezTo>
                      <a:pt x="93" y="759"/>
                      <a:pt x="0" y="941"/>
                      <a:pt x="0" y="1146"/>
                    </a:cubicBezTo>
                    <a:cubicBezTo>
                      <a:pt x="0" y="1274"/>
                      <a:pt x="36" y="1408"/>
                      <a:pt x="93" y="1519"/>
                    </a:cubicBezTo>
                    <a:lnTo>
                      <a:pt x="3441" y="1519"/>
                    </a:lnTo>
                    <a:lnTo>
                      <a:pt x="3441" y="1425"/>
                    </a:lnTo>
                    <a:cubicBezTo>
                      <a:pt x="3441" y="1186"/>
                      <a:pt x="3255" y="981"/>
                      <a:pt x="3015" y="981"/>
                    </a:cubicBezTo>
                    <a:cubicBezTo>
                      <a:pt x="2957" y="981"/>
                      <a:pt x="2904" y="999"/>
                      <a:pt x="2868" y="1017"/>
                    </a:cubicBezTo>
                    <a:cubicBezTo>
                      <a:pt x="2846" y="537"/>
                      <a:pt x="2442" y="129"/>
                      <a:pt x="1958" y="129"/>
                    </a:cubicBezTo>
                    <a:cubicBezTo>
                      <a:pt x="1607" y="129"/>
                      <a:pt x="1314" y="333"/>
                      <a:pt x="1163" y="608"/>
                    </a:cubicBezTo>
                    <a:cubicBezTo>
                      <a:pt x="1035" y="497"/>
                      <a:pt x="888" y="444"/>
                      <a:pt x="719" y="444"/>
                    </a:cubicBezTo>
                    <a:cubicBezTo>
                      <a:pt x="684" y="444"/>
                      <a:pt x="648" y="444"/>
                      <a:pt x="608" y="462"/>
                    </a:cubicBezTo>
                    <a:cubicBezTo>
                      <a:pt x="626" y="333"/>
                      <a:pt x="626" y="164"/>
                      <a:pt x="46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7" name="Google Shape;297;g34e33eaa2f2_0_275"/>
              <p:cNvSpPr/>
              <p:nvPr/>
            </p:nvSpPr>
            <p:spPr>
              <a:xfrm>
                <a:off x="3003970" y="4079241"/>
                <a:ext cx="411144" cy="163897"/>
              </a:xfrm>
              <a:custGeom>
                <a:rect b="b" l="l" r="r" t="t"/>
                <a:pathLst>
                  <a:path extrusionOk="0" h="818" w="2052">
                    <a:moveTo>
                      <a:pt x="1164" y="1"/>
                    </a:moveTo>
                    <a:cubicBezTo>
                      <a:pt x="959" y="1"/>
                      <a:pt x="795" y="112"/>
                      <a:pt x="702" y="280"/>
                    </a:cubicBezTo>
                    <a:cubicBezTo>
                      <a:pt x="626" y="205"/>
                      <a:pt x="533" y="169"/>
                      <a:pt x="422" y="169"/>
                    </a:cubicBezTo>
                    <a:cubicBezTo>
                      <a:pt x="200" y="169"/>
                      <a:pt x="0" y="374"/>
                      <a:pt x="0" y="596"/>
                    </a:cubicBezTo>
                    <a:cubicBezTo>
                      <a:pt x="0" y="667"/>
                      <a:pt x="18" y="742"/>
                      <a:pt x="54" y="818"/>
                    </a:cubicBezTo>
                    <a:lnTo>
                      <a:pt x="2052" y="818"/>
                    </a:lnTo>
                    <a:lnTo>
                      <a:pt x="2052" y="760"/>
                    </a:lnTo>
                    <a:cubicBezTo>
                      <a:pt x="2052" y="613"/>
                      <a:pt x="1941" y="502"/>
                      <a:pt x="1794" y="502"/>
                    </a:cubicBezTo>
                    <a:cubicBezTo>
                      <a:pt x="1754" y="502"/>
                      <a:pt x="1736" y="502"/>
                      <a:pt x="1701" y="520"/>
                    </a:cubicBezTo>
                    <a:cubicBezTo>
                      <a:pt x="1701" y="223"/>
                      <a:pt x="1461" y="1"/>
                      <a:pt x="1164"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8" name="Google Shape;298;g34e33eaa2f2_0_275"/>
              <p:cNvSpPr/>
              <p:nvPr/>
            </p:nvSpPr>
            <p:spPr>
              <a:xfrm>
                <a:off x="2866120" y="4142356"/>
                <a:ext cx="66921" cy="51092"/>
              </a:xfrm>
              <a:custGeom>
                <a:rect b="b" l="l" r="r" t="t"/>
                <a:pathLst>
                  <a:path extrusionOk="0" h="255" w="334">
                    <a:moveTo>
                      <a:pt x="76" y="1"/>
                    </a:moveTo>
                    <a:cubicBezTo>
                      <a:pt x="76" y="1"/>
                      <a:pt x="76" y="76"/>
                      <a:pt x="133" y="130"/>
                    </a:cubicBezTo>
                    <a:cubicBezTo>
                      <a:pt x="93" y="130"/>
                      <a:pt x="58" y="147"/>
                      <a:pt x="0" y="170"/>
                    </a:cubicBezTo>
                    <a:cubicBezTo>
                      <a:pt x="0" y="170"/>
                      <a:pt x="78" y="254"/>
                      <a:pt x="190" y="254"/>
                    </a:cubicBezTo>
                    <a:cubicBezTo>
                      <a:pt x="233" y="254"/>
                      <a:pt x="282" y="241"/>
                      <a:pt x="333" y="205"/>
                    </a:cubicBezTo>
                    <a:cubicBezTo>
                      <a:pt x="333" y="205"/>
                      <a:pt x="280" y="1"/>
                      <a:pt x="76"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9" name="Google Shape;299;g34e33eaa2f2_0_275"/>
              <p:cNvSpPr/>
              <p:nvPr/>
            </p:nvSpPr>
            <p:spPr>
              <a:xfrm>
                <a:off x="2966502" y="4053395"/>
                <a:ext cx="48287" cy="48287"/>
              </a:xfrm>
              <a:custGeom>
                <a:rect b="b" l="l" r="r" t="t"/>
                <a:pathLst>
                  <a:path extrusionOk="0" h="241" w="241">
                    <a:moveTo>
                      <a:pt x="130" y="1"/>
                    </a:moveTo>
                    <a:cubicBezTo>
                      <a:pt x="130" y="1"/>
                      <a:pt x="112" y="36"/>
                      <a:pt x="112" y="94"/>
                    </a:cubicBezTo>
                    <a:cubicBezTo>
                      <a:pt x="94" y="76"/>
                      <a:pt x="54" y="59"/>
                      <a:pt x="19" y="59"/>
                    </a:cubicBezTo>
                    <a:cubicBezTo>
                      <a:pt x="19" y="59"/>
                      <a:pt x="1" y="205"/>
                      <a:pt x="165" y="241"/>
                    </a:cubicBezTo>
                    <a:cubicBezTo>
                      <a:pt x="165" y="241"/>
                      <a:pt x="241" y="112"/>
                      <a:pt x="130"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0" name="Google Shape;300;g34e33eaa2f2_0_275"/>
              <p:cNvSpPr/>
              <p:nvPr/>
            </p:nvSpPr>
            <p:spPr>
              <a:xfrm>
                <a:off x="3207738" y="3993887"/>
                <a:ext cx="70327" cy="63315"/>
              </a:xfrm>
              <a:custGeom>
                <a:rect b="b" l="l" r="r" t="t"/>
                <a:pathLst>
                  <a:path extrusionOk="0" h="316" w="351">
                    <a:moveTo>
                      <a:pt x="147" y="0"/>
                    </a:moveTo>
                    <a:cubicBezTo>
                      <a:pt x="147" y="0"/>
                      <a:pt x="0" y="151"/>
                      <a:pt x="147" y="316"/>
                    </a:cubicBezTo>
                    <a:cubicBezTo>
                      <a:pt x="147" y="316"/>
                      <a:pt x="351" y="245"/>
                      <a:pt x="315" y="40"/>
                    </a:cubicBezTo>
                    <a:lnTo>
                      <a:pt x="315" y="40"/>
                    </a:lnTo>
                    <a:cubicBezTo>
                      <a:pt x="315" y="40"/>
                      <a:pt x="258" y="58"/>
                      <a:pt x="204" y="111"/>
                    </a:cubicBezTo>
                    <a:cubicBezTo>
                      <a:pt x="204" y="76"/>
                      <a:pt x="182" y="40"/>
                      <a:pt x="147"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1" name="Google Shape;301;g34e33eaa2f2_0_275"/>
              <p:cNvSpPr/>
              <p:nvPr/>
            </p:nvSpPr>
            <p:spPr>
              <a:xfrm>
                <a:off x="3351798" y="4079241"/>
                <a:ext cx="70528" cy="63315"/>
              </a:xfrm>
              <a:custGeom>
                <a:rect b="b" l="l" r="r" t="t"/>
                <a:pathLst>
                  <a:path extrusionOk="0" h="316" w="352">
                    <a:moveTo>
                      <a:pt x="222" y="1"/>
                    </a:moveTo>
                    <a:cubicBezTo>
                      <a:pt x="222" y="1"/>
                      <a:pt x="169" y="41"/>
                      <a:pt x="151" y="112"/>
                    </a:cubicBezTo>
                    <a:cubicBezTo>
                      <a:pt x="129" y="76"/>
                      <a:pt x="94" y="58"/>
                      <a:pt x="58" y="41"/>
                    </a:cubicBezTo>
                    <a:lnTo>
                      <a:pt x="58" y="41"/>
                    </a:lnTo>
                    <a:cubicBezTo>
                      <a:pt x="58" y="41"/>
                      <a:pt x="0" y="240"/>
                      <a:pt x="205" y="316"/>
                    </a:cubicBezTo>
                    <a:cubicBezTo>
                      <a:pt x="205" y="316"/>
                      <a:pt x="351" y="169"/>
                      <a:pt x="222"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2" name="Google Shape;302;g34e33eaa2f2_0_275"/>
              <p:cNvSpPr/>
              <p:nvPr/>
            </p:nvSpPr>
            <p:spPr>
              <a:xfrm>
                <a:off x="3444365" y="4031154"/>
                <a:ext cx="52695" cy="48287"/>
              </a:xfrm>
              <a:custGeom>
                <a:rect b="b" l="l" r="r" t="t"/>
                <a:pathLst>
                  <a:path extrusionOk="0" h="241" w="263">
                    <a:moveTo>
                      <a:pt x="93" y="1"/>
                    </a:moveTo>
                    <a:cubicBezTo>
                      <a:pt x="93" y="1"/>
                      <a:pt x="0" y="130"/>
                      <a:pt x="111" y="241"/>
                    </a:cubicBezTo>
                    <a:cubicBezTo>
                      <a:pt x="111" y="241"/>
                      <a:pt x="262" y="187"/>
                      <a:pt x="222" y="36"/>
                    </a:cubicBezTo>
                    <a:lnTo>
                      <a:pt x="222" y="36"/>
                    </a:lnTo>
                    <a:cubicBezTo>
                      <a:pt x="222" y="36"/>
                      <a:pt x="187" y="36"/>
                      <a:pt x="151" y="94"/>
                    </a:cubicBezTo>
                    <a:cubicBezTo>
                      <a:pt x="133" y="59"/>
                      <a:pt x="133" y="36"/>
                      <a:pt x="93"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3" name="Google Shape;303;g34e33eaa2f2_0_275"/>
              <p:cNvSpPr/>
              <p:nvPr/>
            </p:nvSpPr>
            <p:spPr>
              <a:xfrm>
                <a:off x="3582215" y="4109496"/>
                <a:ext cx="48287" cy="44681"/>
              </a:xfrm>
              <a:custGeom>
                <a:rect b="b" l="l" r="r" t="t"/>
                <a:pathLst>
                  <a:path extrusionOk="0" h="223" w="241">
                    <a:moveTo>
                      <a:pt x="129" y="1"/>
                    </a:moveTo>
                    <a:cubicBezTo>
                      <a:pt x="129" y="1"/>
                      <a:pt x="0" y="72"/>
                      <a:pt x="54" y="223"/>
                    </a:cubicBezTo>
                    <a:cubicBezTo>
                      <a:pt x="54" y="223"/>
                      <a:pt x="222" y="223"/>
                      <a:pt x="240" y="72"/>
                    </a:cubicBezTo>
                    <a:cubicBezTo>
                      <a:pt x="240" y="72"/>
                      <a:pt x="230" y="67"/>
                      <a:pt x="214" y="67"/>
                    </a:cubicBezTo>
                    <a:cubicBezTo>
                      <a:pt x="197" y="67"/>
                      <a:pt x="174" y="72"/>
                      <a:pt x="147" y="89"/>
                    </a:cubicBezTo>
                    <a:cubicBezTo>
                      <a:pt x="147" y="54"/>
                      <a:pt x="147" y="36"/>
                      <a:pt x="129"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04" name="Google Shape;304;g34e33eaa2f2_0_275"/>
            <p:cNvGrpSpPr/>
            <p:nvPr/>
          </p:nvGrpSpPr>
          <p:grpSpPr>
            <a:xfrm>
              <a:off x="1168337" y="4480684"/>
              <a:ext cx="812469" cy="330197"/>
              <a:chOff x="1505862" y="3916547"/>
              <a:chExt cx="812469" cy="330197"/>
            </a:xfrm>
          </p:grpSpPr>
          <p:sp>
            <p:nvSpPr>
              <p:cNvPr id="305" name="Google Shape;305;g34e33eaa2f2_0_275"/>
              <p:cNvSpPr/>
              <p:nvPr/>
            </p:nvSpPr>
            <p:spPr>
              <a:xfrm>
                <a:off x="1505862" y="3916547"/>
                <a:ext cx="708281" cy="330197"/>
              </a:xfrm>
              <a:custGeom>
                <a:rect b="b" l="l" r="r" t="t"/>
                <a:pathLst>
                  <a:path extrusionOk="0" h="1648" w="3535">
                    <a:moveTo>
                      <a:pt x="1332" y="0"/>
                    </a:moveTo>
                    <a:cubicBezTo>
                      <a:pt x="1332" y="0"/>
                      <a:pt x="1186" y="164"/>
                      <a:pt x="1261" y="369"/>
                    </a:cubicBezTo>
                    <a:cubicBezTo>
                      <a:pt x="1212" y="334"/>
                      <a:pt x="1140" y="305"/>
                      <a:pt x="1054" y="305"/>
                    </a:cubicBezTo>
                    <a:cubicBezTo>
                      <a:pt x="1009" y="305"/>
                      <a:pt x="959" y="313"/>
                      <a:pt x="906" y="333"/>
                    </a:cubicBezTo>
                    <a:cubicBezTo>
                      <a:pt x="906" y="333"/>
                      <a:pt x="964" y="480"/>
                      <a:pt x="1128" y="537"/>
                    </a:cubicBezTo>
                    <a:cubicBezTo>
                      <a:pt x="1110" y="573"/>
                      <a:pt x="1075" y="631"/>
                      <a:pt x="1057" y="666"/>
                    </a:cubicBezTo>
                    <a:cubicBezTo>
                      <a:pt x="1039" y="666"/>
                      <a:pt x="1017" y="648"/>
                      <a:pt x="999" y="648"/>
                    </a:cubicBezTo>
                    <a:cubicBezTo>
                      <a:pt x="906" y="648"/>
                      <a:pt x="835" y="719"/>
                      <a:pt x="835" y="813"/>
                    </a:cubicBezTo>
                    <a:cubicBezTo>
                      <a:pt x="795" y="795"/>
                      <a:pt x="742" y="795"/>
                      <a:pt x="684" y="795"/>
                    </a:cubicBezTo>
                    <a:cubicBezTo>
                      <a:pt x="427" y="795"/>
                      <a:pt x="222" y="924"/>
                      <a:pt x="94" y="1128"/>
                    </a:cubicBezTo>
                    <a:cubicBezTo>
                      <a:pt x="40" y="1239"/>
                      <a:pt x="0" y="1350"/>
                      <a:pt x="0" y="1479"/>
                    </a:cubicBezTo>
                    <a:cubicBezTo>
                      <a:pt x="0" y="1536"/>
                      <a:pt x="18" y="1590"/>
                      <a:pt x="18" y="1647"/>
                    </a:cubicBezTo>
                    <a:lnTo>
                      <a:pt x="3517" y="1647"/>
                    </a:lnTo>
                    <a:cubicBezTo>
                      <a:pt x="3535" y="1590"/>
                      <a:pt x="3535" y="1536"/>
                      <a:pt x="3535" y="1479"/>
                    </a:cubicBezTo>
                    <a:cubicBezTo>
                      <a:pt x="3535" y="1092"/>
                      <a:pt x="3219" y="795"/>
                      <a:pt x="2851" y="795"/>
                    </a:cubicBezTo>
                    <a:cubicBezTo>
                      <a:pt x="2793" y="795"/>
                      <a:pt x="2758" y="795"/>
                      <a:pt x="2704" y="813"/>
                    </a:cubicBezTo>
                    <a:cubicBezTo>
                      <a:pt x="2664" y="666"/>
                      <a:pt x="2593" y="537"/>
                      <a:pt x="2482" y="444"/>
                    </a:cubicBezTo>
                    <a:cubicBezTo>
                      <a:pt x="2314" y="275"/>
                      <a:pt x="2092" y="187"/>
                      <a:pt x="1852" y="187"/>
                    </a:cubicBezTo>
                    <a:cubicBezTo>
                      <a:pt x="1705" y="187"/>
                      <a:pt x="1572" y="222"/>
                      <a:pt x="1461" y="275"/>
                    </a:cubicBezTo>
                    <a:cubicBezTo>
                      <a:pt x="1461" y="187"/>
                      <a:pt x="1426" y="93"/>
                      <a:pt x="133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6" name="Google Shape;306;g34e33eaa2f2_0_275"/>
              <p:cNvSpPr/>
              <p:nvPr/>
            </p:nvSpPr>
            <p:spPr>
              <a:xfrm>
                <a:off x="1750504" y="4008914"/>
                <a:ext cx="567827" cy="237830"/>
              </a:xfrm>
              <a:custGeom>
                <a:rect b="b" l="l" r="r" t="t"/>
                <a:pathLst>
                  <a:path extrusionOk="0" h="1187" w="2834">
                    <a:moveTo>
                      <a:pt x="1483" y="1"/>
                    </a:moveTo>
                    <a:cubicBezTo>
                      <a:pt x="1150" y="1"/>
                      <a:pt x="871" y="241"/>
                      <a:pt x="777" y="556"/>
                    </a:cubicBezTo>
                    <a:cubicBezTo>
                      <a:pt x="724" y="520"/>
                      <a:pt x="631" y="503"/>
                      <a:pt x="555" y="503"/>
                    </a:cubicBezTo>
                    <a:cubicBezTo>
                      <a:pt x="351" y="503"/>
                      <a:pt x="169" y="614"/>
                      <a:pt x="76" y="778"/>
                    </a:cubicBezTo>
                    <a:cubicBezTo>
                      <a:pt x="40" y="853"/>
                      <a:pt x="0" y="947"/>
                      <a:pt x="0" y="1058"/>
                    </a:cubicBezTo>
                    <a:cubicBezTo>
                      <a:pt x="0" y="1093"/>
                      <a:pt x="0" y="1146"/>
                      <a:pt x="18" y="1186"/>
                    </a:cubicBezTo>
                    <a:lnTo>
                      <a:pt x="2815" y="1186"/>
                    </a:lnTo>
                    <a:cubicBezTo>
                      <a:pt x="2833" y="1146"/>
                      <a:pt x="2833" y="1093"/>
                      <a:pt x="2833" y="1058"/>
                    </a:cubicBezTo>
                    <a:cubicBezTo>
                      <a:pt x="2833" y="742"/>
                      <a:pt x="2593" y="503"/>
                      <a:pt x="2296" y="503"/>
                    </a:cubicBezTo>
                    <a:cubicBezTo>
                      <a:pt x="2238" y="503"/>
                      <a:pt x="2203" y="503"/>
                      <a:pt x="2167" y="520"/>
                    </a:cubicBezTo>
                    <a:cubicBezTo>
                      <a:pt x="2127" y="409"/>
                      <a:pt x="2074" y="298"/>
                      <a:pt x="1998" y="223"/>
                    </a:cubicBezTo>
                    <a:cubicBezTo>
                      <a:pt x="1870" y="94"/>
                      <a:pt x="1683" y="1"/>
                      <a:pt x="148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7" name="Google Shape;307;g34e33eaa2f2_0_275"/>
              <p:cNvSpPr/>
              <p:nvPr/>
            </p:nvSpPr>
            <p:spPr>
              <a:xfrm>
                <a:off x="1635697" y="4097875"/>
                <a:ext cx="359651" cy="148869"/>
              </a:xfrm>
              <a:custGeom>
                <a:rect b="b" l="l" r="r" t="t"/>
                <a:pathLst>
                  <a:path extrusionOk="0" h="743" w="1795">
                    <a:moveTo>
                      <a:pt x="946" y="1"/>
                    </a:moveTo>
                    <a:cubicBezTo>
                      <a:pt x="724" y="1"/>
                      <a:pt x="556" y="147"/>
                      <a:pt x="502" y="334"/>
                    </a:cubicBezTo>
                    <a:cubicBezTo>
                      <a:pt x="462" y="316"/>
                      <a:pt x="409" y="316"/>
                      <a:pt x="351" y="316"/>
                    </a:cubicBezTo>
                    <a:cubicBezTo>
                      <a:pt x="223" y="316"/>
                      <a:pt x="112" y="369"/>
                      <a:pt x="58" y="480"/>
                    </a:cubicBezTo>
                    <a:cubicBezTo>
                      <a:pt x="18" y="538"/>
                      <a:pt x="1" y="591"/>
                      <a:pt x="1" y="649"/>
                    </a:cubicBezTo>
                    <a:cubicBezTo>
                      <a:pt x="1" y="685"/>
                      <a:pt x="18" y="702"/>
                      <a:pt x="18" y="742"/>
                    </a:cubicBezTo>
                    <a:lnTo>
                      <a:pt x="1777" y="742"/>
                    </a:lnTo>
                    <a:cubicBezTo>
                      <a:pt x="1794" y="702"/>
                      <a:pt x="1794" y="685"/>
                      <a:pt x="1794" y="649"/>
                    </a:cubicBezTo>
                    <a:cubicBezTo>
                      <a:pt x="1794" y="463"/>
                      <a:pt x="1630" y="316"/>
                      <a:pt x="1444" y="316"/>
                    </a:cubicBezTo>
                    <a:lnTo>
                      <a:pt x="1368" y="316"/>
                    </a:lnTo>
                    <a:cubicBezTo>
                      <a:pt x="1350" y="241"/>
                      <a:pt x="1315" y="187"/>
                      <a:pt x="1257" y="130"/>
                    </a:cubicBezTo>
                    <a:cubicBezTo>
                      <a:pt x="1186" y="59"/>
                      <a:pt x="1075" y="1"/>
                      <a:pt x="94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8" name="Google Shape;308;g34e33eaa2f2_0_275"/>
              <p:cNvSpPr/>
              <p:nvPr/>
            </p:nvSpPr>
            <p:spPr>
              <a:xfrm>
                <a:off x="1568976" y="4105088"/>
                <a:ext cx="96374" cy="81948"/>
              </a:xfrm>
              <a:custGeom>
                <a:rect b="b" l="l" r="r" t="t"/>
                <a:pathLst>
                  <a:path extrusionOk="0" h="409" w="481">
                    <a:moveTo>
                      <a:pt x="316" y="0"/>
                    </a:moveTo>
                    <a:cubicBezTo>
                      <a:pt x="316" y="0"/>
                      <a:pt x="205" y="94"/>
                      <a:pt x="223" y="222"/>
                    </a:cubicBezTo>
                    <a:cubicBezTo>
                      <a:pt x="187" y="169"/>
                      <a:pt x="112" y="134"/>
                      <a:pt x="1" y="111"/>
                    </a:cubicBezTo>
                    <a:lnTo>
                      <a:pt x="1" y="111"/>
                    </a:lnTo>
                    <a:cubicBezTo>
                      <a:pt x="1" y="111"/>
                      <a:pt x="1" y="373"/>
                      <a:pt x="298" y="409"/>
                    </a:cubicBezTo>
                    <a:cubicBezTo>
                      <a:pt x="298" y="409"/>
                      <a:pt x="480" y="205"/>
                      <a:pt x="316"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9" name="Google Shape;309;g34e33eaa2f2_0_275"/>
              <p:cNvSpPr/>
              <p:nvPr/>
            </p:nvSpPr>
            <p:spPr>
              <a:xfrm>
                <a:off x="1858099" y="3923560"/>
                <a:ext cx="70528" cy="52695"/>
              </a:xfrm>
              <a:custGeom>
                <a:rect b="b" l="l" r="r" t="t"/>
                <a:pathLst>
                  <a:path extrusionOk="0" h="263" w="352">
                    <a:moveTo>
                      <a:pt x="76" y="1"/>
                    </a:moveTo>
                    <a:cubicBezTo>
                      <a:pt x="76" y="1"/>
                      <a:pt x="1" y="152"/>
                      <a:pt x="187" y="263"/>
                    </a:cubicBezTo>
                    <a:cubicBezTo>
                      <a:pt x="187" y="263"/>
                      <a:pt x="351" y="187"/>
                      <a:pt x="298" y="1"/>
                    </a:cubicBezTo>
                    <a:lnTo>
                      <a:pt x="298" y="1"/>
                    </a:lnTo>
                    <a:cubicBezTo>
                      <a:pt x="298" y="1"/>
                      <a:pt x="223" y="41"/>
                      <a:pt x="187" y="129"/>
                    </a:cubicBezTo>
                    <a:cubicBezTo>
                      <a:pt x="169" y="76"/>
                      <a:pt x="147" y="41"/>
                      <a:pt x="7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0" name="Google Shape;310;g34e33eaa2f2_0_275"/>
              <p:cNvSpPr/>
              <p:nvPr/>
            </p:nvSpPr>
            <p:spPr>
              <a:xfrm>
                <a:off x="2102741" y="3998295"/>
                <a:ext cx="66921" cy="56101"/>
              </a:xfrm>
              <a:custGeom>
                <a:rect b="b" l="l" r="r" t="t"/>
                <a:pathLst>
                  <a:path extrusionOk="0" h="280" w="334">
                    <a:moveTo>
                      <a:pt x="147" y="1"/>
                    </a:moveTo>
                    <a:cubicBezTo>
                      <a:pt x="147" y="1"/>
                      <a:pt x="1" y="89"/>
                      <a:pt x="76" y="276"/>
                    </a:cubicBezTo>
                    <a:cubicBezTo>
                      <a:pt x="76" y="276"/>
                      <a:pt x="93" y="279"/>
                      <a:pt x="118" y="279"/>
                    </a:cubicBezTo>
                    <a:cubicBezTo>
                      <a:pt x="176" y="279"/>
                      <a:pt x="281" y="262"/>
                      <a:pt x="334" y="147"/>
                    </a:cubicBezTo>
                    <a:cubicBezTo>
                      <a:pt x="334" y="147"/>
                      <a:pt x="303" y="135"/>
                      <a:pt x="260" y="135"/>
                    </a:cubicBezTo>
                    <a:cubicBezTo>
                      <a:pt x="227" y="135"/>
                      <a:pt x="187" y="142"/>
                      <a:pt x="147" y="165"/>
                    </a:cubicBezTo>
                    <a:cubicBezTo>
                      <a:pt x="169" y="129"/>
                      <a:pt x="187" y="72"/>
                      <a:pt x="147"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1" name="Google Shape;311;g34e33eaa2f2_0_275"/>
              <p:cNvSpPr/>
              <p:nvPr/>
            </p:nvSpPr>
            <p:spPr>
              <a:xfrm>
                <a:off x="1998753" y="4068622"/>
                <a:ext cx="63315" cy="55300"/>
              </a:xfrm>
              <a:custGeom>
                <a:rect b="b" l="l" r="r" t="t"/>
                <a:pathLst>
                  <a:path extrusionOk="0" h="276" w="316">
                    <a:moveTo>
                      <a:pt x="204" y="0"/>
                    </a:moveTo>
                    <a:cubicBezTo>
                      <a:pt x="204" y="0"/>
                      <a:pt x="133" y="71"/>
                      <a:pt x="151" y="165"/>
                    </a:cubicBezTo>
                    <a:cubicBezTo>
                      <a:pt x="111" y="129"/>
                      <a:pt x="76" y="94"/>
                      <a:pt x="0" y="94"/>
                    </a:cubicBezTo>
                    <a:cubicBezTo>
                      <a:pt x="0" y="94"/>
                      <a:pt x="0" y="258"/>
                      <a:pt x="187" y="276"/>
                    </a:cubicBezTo>
                    <a:cubicBezTo>
                      <a:pt x="187" y="276"/>
                      <a:pt x="315" y="147"/>
                      <a:pt x="20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2" name="Google Shape;312;g34e33eaa2f2_0_275"/>
              <p:cNvSpPr/>
              <p:nvPr/>
            </p:nvSpPr>
            <p:spPr>
              <a:xfrm>
                <a:off x="1921213" y="4123722"/>
                <a:ext cx="66921" cy="56302"/>
              </a:xfrm>
              <a:custGeom>
                <a:rect b="b" l="l" r="r" t="t"/>
                <a:pathLst>
                  <a:path extrusionOk="0" h="281" w="334">
                    <a:moveTo>
                      <a:pt x="112" y="1"/>
                    </a:moveTo>
                    <a:cubicBezTo>
                      <a:pt x="112" y="1"/>
                      <a:pt x="1" y="129"/>
                      <a:pt x="130" y="280"/>
                    </a:cubicBezTo>
                    <a:cubicBezTo>
                      <a:pt x="130" y="280"/>
                      <a:pt x="316" y="263"/>
                      <a:pt x="334" y="76"/>
                    </a:cubicBezTo>
                    <a:lnTo>
                      <a:pt x="334" y="76"/>
                    </a:lnTo>
                    <a:cubicBezTo>
                      <a:pt x="334" y="76"/>
                      <a:pt x="241" y="76"/>
                      <a:pt x="187" y="152"/>
                    </a:cubicBezTo>
                    <a:cubicBezTo>
                      <a:pt x="187" y="112"/>
                      <a:pt x="165" y="58"/>
                      <a:pt x="112"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3" name="Google Shape;313;g34e33eaa2f2_0_275"/>
              <p:cNvSpPr/>
              <p:nvPr/>
            </p:nvSpPr>
            <p:spPr>
              <a:xfrm>
                <a:off x="2188095" y="4090862"/>
                <a:ext cx="37668" cy="33060"/>
              </a:xfrm>
              <a:custGeom>
                <a:rect b="b" l="l" r="r" t="t"/>
                <a:pathLst>
                  <a:path extrusionOk="0" h="165" w="188">
                    <a:moveTo>
                      <a:pt x="54" y="0"/>
                    </a:moveTo>
                    <a:cubicBezTo>
                      <a:pt x="54" y="0"/>
                      <a:pt x="1" y="94"/>
                      <a:pt x="94" y="165"/>
                    </a:cubicBezTo>
                    <a:cubicBezTo>
                      <a:pt x="94" y="165"/>
                      <a:pt x="187" y="129"/>
                      <a:pt x="187" y="36"/>
                    </a:cubicBezTo>
                    <a:lnTo>
                      <a:pt x="187" y="36"/>
                    </a:lnTo>
                    <a:cubicBezTo>
                      <a:pt x="187" y="36"/>
                      <a:pt x="130" y="36"/>
                      <a:pt x="112" y="94"/>
                    </a:cubicBezTo>
                    <a:cubicBezTo>
                      <a:pt x="94" y="54"/>
                      <a:pt x="94" y="18"/>
                      <a:pt x="5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4" name="Google Shape;314;g34e33eaa2f2_0_275"/>
              <p:cNvSpPr/>
              <p:nvPr/>
            </p:nvSpPr>
            <p:spPr>
              <a:xfrm>
                <a:off x="1736279" y="4042775"/>
                <a:ext cx="62513" cy="56302"/>
              </a:xfrm>
              <a:custGeom>
                <a:rect b="b" l="l" r="r" t="t"/>
                <a:pathLst>
                  <a:path extrusionOk="0" h="281" w="312">
                    <a:moveTo>
                      <a:pt x="165" y="1"/>
                    </a:moveTo>
                    <a:cubicBezTo>
                      <a:pt x="165" y="1"/>
                      <a:pt x="129" y="72"/>
                      <a:pt x="165" y="165"/>
                    </a:cubicBezTo>
                    <a:cubicBezTo>
                      <a:pt x="140" y="152"/>
                      <a:pt x="103" y="140"/>
                      <a:pt x="59" y="140"/>
                    </a:cubicBezTo>
                    <a:cubicBezTo>
                      <a:pt x="41" y="140"/>
                      <a:pt x="21" y="142"/>
                      <a:pt x="0" y="147"/>
                    </a:cubicBezTo>
                    <a:cubicBezTo>
                      <a:pt x="0" y="147"/>
                      <a:pt x="29" y="281"/>
                      <a:pt x="185" y="281"/>
                    </a:cubicBezTo>
                    <a:cubicBezTo>
                      <a:pt x="202" y="281"/>
                      <a:pt x="220" y="279"/>
                      <a:pt x="240" y="276"/>
                    </a:cubicBezTo>
                    <a:cubicBezTo>
                      <a:pt x="240" y="276"/>
                      <a:pt x="311" y="112"/>
                      <a:pt x="16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15" name="Shape 315"/>
        <p:cNvGrpSpPr/>
        <p:nvPr/>
      </p:nvGrpSpPr>
      <p:grpSpPr>
        <a:xfrm>
          <a:off x="0" y="0"/>
          <a:ext cx="0" cy="0"/>
          <a:chOff x="0" y="0"/>
          <a:chExt cx="0" cy="0"/>
        </a:xfrm>
      </p:grpSpPr>
      <p:sp>
        <p:nvSpPr>
          <p:cNvPr id="316" name="Google Shape;316;g34e33eaa2f2_0_310"/>
          <p:cNvSpPr txBox="1"/>
          <p:nvPr>
            <p:ph type="title"/>
          </p:nvPr>
        </p:nvSpPr>
        <p:spPr>
          <a:xfrm>
            <a:off x="950964" y="1246867"/>
            <a:ext cx="5144700" cy="1411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p:txBody>
      </p:sp>
      <p:sp>
        <p:nvSpPr>
          <p:cNvPr id="317" name="Google Shape;317;g34e33eaa2f2_0_310"/>
          <p:cNvSpPr txBox="1"/>
          <p:nvPr>
            <p:ph idx="1" type="subTitle"/>
          </p:nvPr>
        </p:nvSpPr>
        <p:spPr>
          <a:xfrm>
            <a:off x="950967" y="2537300"/>
            <a:ext cx="5144700" cy="14115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1600"/>
              <a:buNone/>
              <a:defRPr sz="19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18" name="Google Shape;318;g34e33eaa2f2_0_310"/>
          <p:cNvSpPr txBox="1"/>
          <p:nvPr/>
        </p:nvSpPr>
        <p:spPr>
          <a:xfrm>
            <a:off x="951033" y="4815933"/>
            <a:ext cx="5144700" cy="851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400"/>
              </a:spcBef>
              <a:spcAft>
                <a:spcPts val="0"/>
              </a:spcAft>
              <a:buClr>
                <a:srgbClr val="000000"/>
              </a:buClr>
              <a:buSzPts val="1300"/>
              <a:buFont typeface="Arial"/>
              <a:buNone/>
            </a:pPr>
            <a:r>
              <a:rPr b="1" i="0" lang="en-US" sz="1300" u="none" cap="none" strike="noStrike">
                <a:solidFill>
                  <a:schemeClr val="dk1"/>
                </a:solidFill>
                <a:latin typeface="Be Vietnam Pro"/>
                <a:ea typeface="Be Vietnam Pro"/>
                <a:cs typeface="Be Vietnam Pro"/>
                <a:sym typeface="Be Vietnam Pro"/>
              </a:rPr>
              <a:t>CREDITS:</a:t>
            </a:r>
            <a:r>
              <a:rPr b="0" i="0" lang="en-US" sz="1300" u="none" cap="none" strike="noStrike">
                <a:solidFill>
                  <a:schemeClr val="dk1"/>
                </a:solidFill>
                <a:latin typeface="Be Vietnam Pro"/>
                <a:ea typeface="Be Vietnam Pro"/>
                <a:cs typeface="Be Vietnam Pro"/>
                <a:sym typeface="Be Vietnam Pro"/>
              </a:rPr>
              <a:t> This presentation template was created by </a:t>
            </a:r>
            <a:r>
              <a:rPr b="1" i="0" lang="en-US" sz="1300" u="sng" cap="none" strike="noStrike">
                <a:solidFill>
                  <a:schemeClr val="hlink"/>
                </a:solidFill>
                <a:latin typeface="Be Vietnam Pro"/>
                <a:ea typeface="Be Vietnam Pro"/>
                <a:cs typeface="Be Vietnam Pro"/>
                <a:sym typeface="Be Vietnam Pro"/>
                <a:hlinkClick r:id="rId2"/>
              </a:rPr>
              <a:t>Slidesgo</a:t>
            </a:r>
            <a:r>
              <a:rPr b="0" i="0" lang="en-US" sz="1300" u="none" cap="none" strike="noStrike">
                <a:solidFill>
                  <a:schemeClr val="dk1"/>
                </a:solidFill>
                <a:latin typeface="Be Vietnam Pro"/>
                <a:ea typeface="Be Vietnam Pro"/>
                <a:cs typeface="Be Vietnam Pro"/>
                <a:sym typeface="Be Vietnam Pro"/>
              </a:rPr>
              <a:t>, and includes icons by </a:t>
            </a:r>
            <a:r>
              <a:rPr b="1" i="0" lang="en-US" sz="1300" u="sng" cap="none" strike="noStrike">
                <a:solidFill>
                  <a:schemeClr val="hlink"/>
                </a:solidFill>
                <a:latin typeface="Be Vietnam Pro"/>
                <a:ea typeface="Be Vietnam Pro"/>
                <a:cs typeface="Be Vietnam Pro"/>
                <a:sym typeface="Be Vietnam Pro"/>
                <a:hlinkClick r:id="rId3"/>
              </a:rPr>
              <a:t>Flaticon</a:t>
            </a:r>
            <a:r>
              <a:rPr b="0" i="0" lang="en-US" sz="1300" u="none" cap="none" strike="noStrike">
                <a:solidFill>
                  <a:schemeClr val="dk1"/>
                </a:solidFill>
                <a:latin typeface="Be Vietnam Pro"/>
                <a:ea typeface="Be Vietnam Pro"/>
                <a:cs typeface="Be Vietnam Pro"/>
                <a:sym typeface="Be Vietnam Pro"/>
              </a:rPr>
              <a:t>, and infographics &amp; images by </a:t>
            </a:r>
            <a:r>
              <a:rPr b="1" i="0" lang="en-US" sz="1300" u="sng" cap="none" strike="noStrike">
                <a:solidFill>
                  <a:schemeClr val="hlink"/>
                </a:solidFill>
                <a:latin typeface="Be Vietnam Pro"/>
                <a:ea typeface="Be Vietnam Pro"/>
                <a:cs typeface="Be Vietnam Pro"/>
                <a:sym typeface="Be Vietnam Pro"/>
                <a:hlinkClick r:id="rId4"/>
              </a:rPr>
              <a:t>Freepik</a:t>
            </a:r>
            <a:r>
              <a:rPr b="0" i="0" lang="en-US" sz="1300" u="sng" cap="none" strike="noStrike">
                <a:solidFill>
                  <a:schemeClr val="dk1"/>
                </a:solidFill>
                <a:latin typeface="Be Vietnam Pro"/>
                <a:ea typeface="Be Vietnam Pro"/>
                <a:cs typeface="Be Vietnam Pro"/>
                <a:sym typeface="Be Vietnam Pro"/>
              </a:rPr>
              <a:t> </a:t>
            </a:r>
            <a:endParaRPr b="1" i="0" sz="1300" u="sng" cap="none" strike="noStrike">
              <a:solidFill>
                <a:schemeClr val="dk1"/>
              </a:solidFill>
              <a:latin typeface="Be Vietnam Pro"/>
              <a:ea typeface="Be Vietnam Pro"/>
              <a:cs typeface="Be Vietnam Pro"/>
              <a:sym typeface="Be Vietnam Pro"/>
            </a:endParaRPr>
          </a:p>
        </p:txBody>
      </p:sp>
      <p:grpSp>
        <p:nvGrpSpPr>
          <p:cNvPr id="319" name="Google Shape;319;g34e33eaa2f2_0_310"/>
          <p:cNvGrpSpPr/>
          <p:nvPr/>
        </p:nvGrpSpPr>
        <p:grpSpPr>
          <a:xfrm>
            <a:off x="-44732" y="6394611"/>
            <a:ext cx="12312492" cy="511187"/>
            <a:chOff x="-33550" y="4796078"/>
            <a:chExt cx="9234600" cy="383400"/>
          </a:xfrm>
        </p:grpSpPr>
        <p:sp>
          <p:nvSpPr>
            <p:cNvPr id="320" name="Google Shape;320;g34e33eaa2f2_0_310"/>
            <p:cNvSpPr/>
            <p:nvPr/>
          </p:nvSpPr>
          <p:spPr>
            <a:xfrm>
              <a:off x="-33550" y="4796078"/>
              <a:ext cx="9234600" cy="383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1" name="Google Shape;321;g34e33eaa2f2_0_310"/>
            <p:cNvSpPr/>
            <p:nvPr/>
          </p:nvSpPr>
          <p:spPr>
            <a:xfrm>
              <a:off x="-33550" y="5040775"/>
              <a:ext cx="9234600" cy="1386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22" name="Google Shape;322;g34e33eaa2f2_0_310"/>
          <p:cNvSpPr/>
          <p:nvPr/>
        </p:nvSpPr>
        <p:spPr>
          <a:xfrm>
            <a:off x="352827" y="276288"/>
            <a:ext cx="812770" cy="244084"/>
          </a:xfrm>
          <a:custGeom>
            <a:rect b="b" l="l" r="r" t="t"/>
            <a:pathLst>
              <a:path extrusionOk="0" h="867" w="2887">
                <a:moveTo>
                  <a:pt x="1945" y="1"/>
                </a:moveTo>
                <a:cubicBezTo>
                  <a:pt x="1816" y="1"/>
                  <a:pt x="1705" y="89"/>
                  <a:pt x="1687" y="200"/>
                </a:cubicBezTo>
                <a:cubicBezTo>
                  <a:pt x="1576" y="129"/>
                  <a:pt x="1443" y="72"/>
                  <a:pt x="1297" y="72"/>
                </a:cubicBezTo>
                <a:cubicBezTo>
                  <a:pt x="1132" y="72"/>
                  <a:pt x="964" y="147"/>
                  <a:pt x="853" y="276"/>
                </a:cubicBezTo>
                <a:cubicBezTo>
                  <a:pt x="759" y="223"/>
                  <a:pt x="666" y="183"/>
                  <a:pt x="555" y="183"/>
                </a:cubicBezTo>
                <a:cubicBezTo>
                  <a:pt x="244" y="183"/>
                  <a:pt x="0" y="422"/>
                  <a:pt x="0" y="738"/>
                </a:cubicBezTo>
                <a:cubicBezTo>
                  <a:pt x="0" y="778"/>
                  <a:pt x="0" y="831"/>
                  <a:pt x="22" y="866"/>
                </a:cubicBezTo>
                <a:lnTo>
                  <a:pt x="2886" y="866"/>
                </a:lnTo>
                <a:cubicBezTo>
                  <a:pt x="2851" y="755"/>
                  <a:pt x="2757" y="667"/>
                  <a:pt x="2629" y="667"/>
                </a:cubicBezTo>
                <a:cubicBezTo>
                  <a:pt x="2575" y="667"/>
                  <a:pt x="2518" y="684"/>
                  <a:pt x="2482" y="702"/>
                </a:cubicBezTo>
                <a:cubicBezTo>
                  <a:pt x="2442" y="573"/>
                  <a:pt x="2331" y="462"/>
                  <a:pt x="2185" y="405"/>
                </a:cubicBezTo>
                <a:cubicBezTo>
                  <a:pt x="2220" y="369"/>
                  <a:pt x="2220" y="334"/>
                  <a:pt x="2220" y="276"/>
                </a:cubicBezTo>
                <a:cubicBezTo>
                  <a:pt x="2220" y="112"/>
                  <a:pt x="2109" y="1"/>
                  <a:pt x="1945"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323" name="Shape 323"/>
        <p:cNvGrpSpPr/>
        <p:nvPr/>
      </p:nvGrpSpPr>
      <p:grpSpPr>
        <a:xfrm>
          <a:off x="0" y="0"/>
          <a:ext cx="0" cy="0"/>
          <a:chOff x="0" y="0"/>
          <a:chExt cx="0" cy="0"/>
        </a:xfrm>
      </p:grpSpPr>
      <p:sp>
        <p:nvSpPr>
          <p:cNvPr id="324" name="Google Shape;324;g34e33eaa2f2_0_318"/>
          <p:cNvSpPr txBox="1"/>
          <p:nvPr>
            <p:ph type="title"/>
          </p:nvPr>
        </p:nvSpPr>
        <p:spPr>
          <a:xfrm>
            <a:off x="960000" y="593367"/>
            <a:ext cx="102720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25" name="Google Shape;325;g34e33eaa2f2_0_318"/>
          <p:cNvSpPr txBox="1"/>
          <p:nvPr>
            <p:ph idx="1" type="body"/>
          </p:nvPr>
        </p:nvSpPr>
        <p:spPr>
          <a:xfrm>
            <a:off x="1018700" y="1608833"/>
            <a:ext cx="10272000" cy="1151700"/>
          </a:xfrm>
          <a:prstGeom prst="rect">
            <a:avLst/>
          </a:prstGeom>
          <a:noFill/>
          <a:ln>
            <a:noFill/>
          </a:ln>
        </p:spPr>
        <p:txBody>
          <a:bodyPr anchorCtr="0" anchor="t" bIns="121900" lIns="121900" spcFirstLastPara="1" rIns="121900" wrap="square" tIns="121900">
            <a:noAutofit/>
          </a:bodyPr>
          <a:lstStyle>
            <a:lvl1pPr indent="-330200" lvl="0" marL="457200" algn="l">
              <a:lnSpc>
                <a:spcPct val="100000"/>
              </a:lnSpc>
              <a:spcBef>
                <a:spcPts val="0"/>
              </a:spcBef>
              <a:spcAft>
                <a:spcPts val="0"/>
              </a:spcAft>
              <a:buClr>
                <a:schemeClr val="accent1"/>
              </a:buClr>
              <a:buSzPts val="1600"/>
              <a:buFont typeface="Be Vietnam Pro Light"/>
              <a:buChar char="●"/>
              <a:defRPr/>
            </a:lvl1pPr>
            <a:lvl2pPr indent="-330200" lvl="1" marL="914400" algn="l">
              <a:lnSpc>
                <a:spcPct val="100000"/>
              </a:lnSpc>
              <a:spcBef>
                <a:spcPts val="0"/>
              </a:spcBef>
              <a:spcAft>
                <a:spcPts val="0"/>
              </a:spcAft>
              <a:buSzPts val="1600"/>
              <a:buFont typeface="Nunito Light"/>
              <a:buChar char="○"/>
              <a:defRPr/>
            </a:lvl2pPr>
            <a:lvl3pPr indent="-330200" lvl="2" marL="1371600" algn="l">
              <a:lnSpc>
                <a:spcPct val="100000"/>
              </a:lnSpc>
              <a:spcBef>
                <a:spcPts val="0"/>
              </a:spcBef>
              <a:spcAft>
                <a:spcPts val="0"/>
              </a:spcAft>
              <a:buSzPts val="1600"/>
              <a:buFont typeface="Nunito Light"/>
              <a:buChar char="■"/>
              <a:defRPr/>
            </a:lvl3pPr>
            <a:lvl4pPr indent="-330200" lvl="3" marL="1828800" algn="l">
              <a:lnSpc>
                <a:spcPct val="100000"/>
              </a:lnSpc>
              <a:spcBef>
                <a:spcPts val="0"/>
              </a:spcBef>
              <a:spcAft>
                <a:spcPts val="0"/>
              </a:spcAft>
              <a:buSzPts val="1600"/>
              <a:buFont typeface="Nunito Light"/>
              <a:buChar char="●"/>
              <a:defRPr/>
            </a:lvl4pPr>
            <a:lvl5pPr indent="-330200" lvl="4" marL="2286000" algn="l">
              <a:lnSpc>
                <a:spcPct val="100000"/>
              </a:lnSpc>
              <a:spcBef>
                <a:spcPts val="0"/>
              </a:spcBef>
              <a:spcAft>
                <a:spcPts val="0"/>
              </a:spcAft>
              <a:buSzPts val="1600"/>
              <a:buFont typeface="Nunito Light"/>
              <a:buChar char="○"/>
              <a:defRPr/>
            </a:lvl5pPr>
            <a:lvl6pPr indent="-330200" lvl="5" marL="2743200" algn="l">
              <a:lnSpc>
                <a:spcPct val="100000"/>
              </a:lnSpc>
              <a:spcBef>
                <a:spcPts val="0"/>
              </a:spcBef>
              <a:spcAft>
                <a:spcPts val="0"/>
              </a:spcAft>
              <a:buSzPts val="1600"/>
              <a:buFont typeface="Nunito Light"/>
              <a:buChar char="■"/>
              <a:defRPr/>
            </a:lvl6pPr>
            <a:lvl7pPr indent="-330200" lvl="6" marL="3200400" algn="l">
              <a:lnSpc>
                <a:spcPct val="100000"/>
              </a:lnSpc>
              <a:spcBef>
                <a:spcPts val="0"/>
              </a:spcBef>
              <a:spcAft>
                <a:spcPts val="0"/>
              </a:spcAft>
              <a:buSzPts val="1600"/>
              <a:buFont typeface="Nunito Light"/>
              <a:buChar char="●"/>
              <a:defRPr/>
            </a:lvl7pPr>
            <a:lvl8pPr indent="-330200" lvl="7" marL="3657600" algn="l">
              <a:lnSpc>
                <a:spcPct val="100000"/>
              </a:lnSpc>
              <a:spcBef>
                <a:spcPts val="0"/>
              </a:spcBef>
              <a:spcAft>
                <a:spcPts val="0"/>
              </a:spcAft>
              <a:buSzPts val="1600"/>
              <a:buFont typeface="Nunito Light"/>
              <a:buChar char="○"/>
              <a:defRPr/>
            </a:lvl8pPr>
            <a:lvl9pPr indent="-330200" lvl="8" marL="4114800" algn="l">
              <a:lnSpc>
                <a:spcPct val="100000"/>
              </a:lnSpc>
              <a:spcBef>
                <a:spcPts val="0"/>
              </a:spcBef>
              <a:spcAft>
                <a:spcPts val="0"/>
              </a:spcAft>
              <a:buSzPts val="1600"/>
              <a:buFont typeface="Nunito Light"/>
              <a:buChar char="■"/>
              <a:defRPr/>
            </a:lvl9pPr>
          </a:lstStyle>
          <a:p/>
        </p:txBody>
      </p:sp>
      <p:grpSp>
        <p:nvGrpSpPr>
          <p:cNvPr id="326" name="Google Shape;326;g34e33eaa2f2_0_318"/>
          <p:cNvGrpSpPr/>
          <p:nvPr/>
        </p:nvGrpSpPr>
        <p:grpSpPr>
          <a:xfrm>
            <a:off x="-44732" y="6394611"/>
            <a:ext cx="12312492" cy="511187"/>
            <a:chOff x="-33550" y="4796078"/>
            <a:chExt cx="9234600" cy="383400"/>
          </a:xfrm>
        </p:grpSpPr>
        <p:sp>
          <p:nvSpPr>
            <p:cNvPr id="327" name="Google Shape;327;g34e33eaa2f2_0_318"/>
            <p:cNvSpPr/>
            <p:nvPr/>
          </p:nvSpPr>
          <p:spPr>
            <a:xfrm>
              <a:off x="-33550" y="4796078"/>
              <a:ext cx="9234600" cy="383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8" name="Google Shape;328;g34e33eaa2f2_0_318"/>
            <p:cNvSpPr/>
            <p:nvPr/>
          </p:nvSpPr>
          <p:spPr>
            <a:xfrm>
              <a:off x="-33550" y="5040775"/>
              <a:ext cx="9234600" cy="1386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9" name="Shape 329"/>
        <p:cNvGrpSpPr/>
        <p:nvPr/>
      </p:nvGrpSpPr>
      <p:grpSpPr>
        <a:xfrm>
          <a:off x="0" y="0"/>
          <a:ext cx="0" cy="0"/>
          <a:chOff x="0" y="0"/>
          <a:chExt cx="0" cy="0"/>
        </a:xfrm>
      </p:grpSpPr>
      <p:sp>
        <p:nvSpPr>
          <p:cNvPr id="330" name="Google Shape;330;g34e33eaa2f2_0_324"/>
          <p:cNvSpPr txBox="1"/>
          <p:nvPr>
            <p:ph type="title"/>
          </p:nvPr>
        </p:nvSpPr>
        <p:spPr>
          <a:xfrm>
            <a:off x="960000" y="593367"/>
            <a:ext cx="102720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31" name="Google Shape;331;g34e33eaa2f2_0_324"/>
          <p:cNvSpPr txBox="1"/>
          <p:nvPr>
            <p:ph idx="1" type="body"/>
          </p:nvPr>
        </p:nvSpPr>
        <p:spPr>
          <a:xfrm>
            <a:off x="960000" y="1621003"/>
            <a:ext cx="10272000" cy="4555200"/>
          </a:xfrm>
          <a:prstGeom prst="rect">
            <a:avLst/>
          </a:prstGeom>
          <a:noFill/>
          <a:ln>
            <a:noFill/>
          </a:ln>
        </p:spPr>
        <p:txBody>
          <a:bodyPr anchorCtr="0" anchor="t" bIns="121900" lIns="121900" spcFirstLastPara="1" rIns="121900" wrap="square" tIns="121900">
            <a:noAutofit/>
          </a:bodyPr>
          <a:lstStyle>
            <a:lvl1pPr indent="-330200" lvl="0" marL="457200" algn="l">
              <a:lnSpc>
                <a:spcPct val="100000"/>
              </a:lnSpc>
              <a:spcBef>
                <a:spcPts val="0"/>
              </a:spcBef>
              <a:spcAft>
                <a:spcPts val="0"/>
              </a:spcAft>
              <a:buClr>
                <a:schemeClr val="accent1"/>
              </a:buClr>
              <a:buSzPts val="1600"/>
              <a:buFont typeface="Be Vietnam Pro Light"/>
              <a:buChar char="●"/>
              <a:defRPr/>
            </a:lvl1pPr>
            <a:lvl2pPr indent="-330200" lvl="1" marL="914400" algn="l">
              <a:lnSpc>
                <a:spcPct val="100000"/>
              </a:lnSpc>
              <a:spcBef>
                <a:spcPts val="0"/>
              </a:spcBef>
              <a:spcAft>
                <a:spcPts val="0"/>
              </a:spcAft>
              <a:buSzPts val="1600"/>
              <a:buFont typeface="Nunito Light"/>
              <a:buChar char="○"/>
              <a:defRPr/>
            </a:lvl2pPr>
            <a:lvl3pPr indent="-330200" lvl="2" marL="1371600" algn="l">
              <a:lnSpc>
                <a:spcPct val="100000"/>
              </a:lnSpc>
              <a:spcBef>
                <a:spcPts val="0"/>
              </a:spcBef>
              <a:spcAft>
                <a:spcPts val="0"/>
              </a:spcAft>
              <a:buSzPts val="1600"/>
              <a:buFont typeface="Nunito Light"/>
              <a:buChar char="■"/>
              <a:defRPr/>
            </a:lvl3pPr>
            <a:lvl4pPr indent="-330200" lvl="3" marL="1828800" algn="l">
              <a:lnSpc>
                <a:spcPct val="100000"/>
              </a:lnSpc>
              <a:spcBef>
                <a:spcPts val="0"/>
              </a:spcBef>
              <a:spcAft>
                <a:spcPts val="0"/>
              </a:spcAft>
              <a:buSzPts val="1600"/>
              <a:buFont typeface="Nunito Light"/>
              <a:buChar char="●"/>
              <a:defRPr/>
            </a:lvl4pPr>
            <a:lvl5pPr indent="-330200" lvl="4" marL="2286000" algn="l">
              <a:lnSpc>
                <a:spcPct val="100000"/>
              </a:lnSpc>
              <a:spcBef>
                <a:spcPts val="0"/>
              </a:spcBef>
              <a:spcAft>
                <a:spcPts val="0"/>
              </a:spcAft>
              <a:buSzPts val="1600"/>
              <a:buFont typeface="Nunito Light"/>
              <a:buChar char="○"/>
              <a:defRPr/>
            </a:lvl5pPr>
            <a:lvl6pPr indent="-330200" lvl="5" marL="2743200" algn="l">
              <a:lnSpc>
                <a:spcPct val="100000"/>
              </a:lnSpc>
              <a:spcBef>
                <a:spcPts val="0"/>
              </a:spcBef>
              <a:spcAft>
                <a:spcPts val="0"/>
              </a:spcAft>
              <a:buSzPts val="1600"/>
              <a:buFont typeface="Nunito Light"/>
              <a:buChar char="■"/>
              <a:defRPr/>
            </a:lvl6pPr>
            <a:lvl7pPr indent="-330200" lvl="6" marL="3200400" algn="l">
              <a:lnSpc>
                <a:spcPct val="100000"/>
              </a:lnSpc>
              <a:spcBef>
                <a:spcPts val="0"/>
              </a:spcBef>
              <a:spcAft>
                <a:spcPts val="0"/>
              </a:spcAft>
              <a:buSzPts val="1600"/>
              <a:buFont typeface="Nunito Light"/>
              <a:buChar char="●"/>
              <a:defRPr/>
            </a:lvl7pPr>
            <a:lvl8pPr indent="-330200" lvl="7" marL="3657600" algn="l">
              <a:lnSpc>
                <a:spcPct val="100000"/>
              </a:lnSpc>
              <a:spcBef>
                <a:spcPts val="0"/>
              </a:spcBef>
              <a:spcAft>
                <a:spcPts val="0"/>
              </a:spcAft>
              <a:buSzPts val="1600"/>
              <a:buFont typeface="Nunito Light"/>
              <a:buChar char="○"/>
              <a:defRPr/>
            </a:lvl8pPr>
            <a:lvl9pPr indent="-330200" lvl="8" marL="4114800" algn="l">
              <a:lnSpc>
                <a:spcPct val="100000"/>
              </a:lnSpc>
              <a:spcBef>
                <a:spcPts val="0"/>
              </a:spcBef>
              <a:spcAft>
                <a:spcPts val="0"/>
              </a:spcAft>
              <a:buSzPts val="1600"/>
              <a:buFont typeface="Nunito Light"/>
              <a:buChar char="■"/>
              <a:defRPr/>
            </a:lvl9pPr>
          </a:lstStyle>
          <a:p/>
        </p:txBody>
      </p:sp>
      <p:grpSp>
        <p:nvGrpSpPr>
          <p:cNvPr id="332" name="Google Shape;332;g34e33eaa2f2_0_324"/>
          <p:cNvGrpSpPr/>
          <p:nvPr/>
        </p:nvGrpSpPr>
        <p:grpSpPr>
          <a:xfrm>
            <a:off x="-44732" y="6394611"/>
            <a:ext cx="12312492" cy="511187"/>
            <a:chOff x="-33550" y="4796078"/>
            <a:chExt cx="9234600" cy="383400"/>
          </a:xfrm>
        </p:grpSpPr>
        <p:sp>
          <p:nvSpPr>
            <p:cNvPr id="333" name="Google Shape;333;g34e33eaa2f2_0_324"/>
            <p:cNvSpPr/>
            <p:nvPr/>
          </p:nvSpPr>
          <p:spPr>
            <a:xfrm>
              <a:off x="-33550" y="4796078"/>
              <a:ext cx="9234600" cy="383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4" name="Google Shape;334;g34e33eaa2f2_0_324"/>
            <p:cNvSpPr/>
            <p:nvPr/>
          </p:nvSpPr>
          <p:spPr>
            <a:xfrm>
              <a:off x="-33550" y="5040775"/>
              <a:ext cx="9234600" cy="1386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35" name="Google Shape;335;g34e33eaa2f2_0_324"/>
          <p:cNvGrpSpPr/>
          <p:nvPr/>
        </p:nvGrpSpPr>
        <p:grpSpPr>
          <a:xfrm>
            <a:off x="10907431" y="235858"/>
            <a:ext cx="1978850" cy="639836"/>
            <a:chOff x="8180778" y="176898"/>
            <a:chExt cx="1484174" cy="479889"/>
          </a:xfrm>
        </p:grpSpPr>
        <p:sp>
          <p:nvSpPr>
            <p:cNvPr id="336" name="Google Shape;336;g34e33eaa2f2_0_324"/>
            <p:cNvSpPr/>
            <p:nvPr/>
          </p:nvSpPr>
          <p:spPr>
            <a:xfrm>
              <a:off x="8570799" y="422205"/>
              <a:ext cx="1094153" cy="234582"/>
            </a:xfrm>
            <a:custGeom>
              <a:rect b="b" l="l" r="r" t="t"/>
              <a:pathLst>
                <a:path extrusionOk="0" h="1111" w="5182">
                  <a:moveTo>
                    <a:pt x="3388" y="1"/>
                  </a:moveTo>
                  <a:cubicBezTo>
                    <a:pt x="3019" y="1"/>
                    <a:pt x="2664" y="276"/>
                    <a:pt x="2389" y="755"/>
                  </a:cubicBezTo>
                  <a:cubicBezTo>
                    <a:pt x="2202" y="644"/>
                    <a:pt x="1998" y="591"/>
                    <a:pt x="1798" y="591"/>
                  </a:cubicBezTo>
                  <a:cubicBezTo>
                    <a:pt x="1425" y="591"/>
                    <a:pt x="1092" y="755"/>
                    <a:pt x="853" y="1017"/>
                  </a:cubicBezTo>
                  <a:cubicBezTo>
                    <a:pt x="742" y="906"/>
                    <a:pt x="595" y="849"/>
                    <a:pt x="466" y="849"/>
                  </a:cubicBezTo>
                  <a:cubicBezTo>
                    <a:pt x="280" y="849"/>
                    <a:pt x="111" y="942"/>
                    <a:pt x="0" y="1111"/>
                  </a:cubicBezTo>
                  <a:lnTo>
                    <a:pt x="5182" y="1111"/>
                  </a:lnTo>
                  <a:cubicBezTo>
                    <a:pt x="5071" y="942"/>
                    <a:pt x="4906" y="849"/>
                    <a:pt x="4720" y="849"/>
                  </a:cubicBezTo>
                  <a:cubicBezTo>
                    <a:pt x="4627" y="849"/>
                    <a:pt x="4551" y="866"/>
                    <a:pt x="4480" y="906"/>
                  </a:cubicBezTo>
                  <a:cubicBezTo>
                    <a:pt x="4183" y="351"/>
                    <a:pt x="3796" y="1"/>
                    <a:pt x="3388"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7" name="Google Shape;337;g34e33eaa2f2_0_324"/>
            <p:cNvSpPr/>
            <p:nvPr/>
          </p:nvSpPr>
          <p:spPr>
            <a:xfrm>
              <a:off x="8180778" y="176898"/>
              <a:ext cx="499991" cy="199954"/>
            </a:xfrm>
            <a:custGeom>
              <a:rect b="b" l="l" r="r" t="t"/>
              <a:pathLst>
                <a:path extrusionOk="0" h="947" w="2368">
                  <a:moveTo>
                    <a:pt x="853" y="0"/>
                  </a:moveTo>
                  <a:cubicBezTo>
                    <a:pt x="649" y="0"/>
                    <a:pt x="480" y="169"/>
                    <a:pt x="480" y="373"/>
                  </a:cubicBezTo>
                  <a:lnTo>
                    <a:pt x="463" y="373"/>
                  </a:lnTo>
                  <a:cubicBezTo>
                    <a:pt x="205" y="373"/>
                    <a:pt x="1" y="578"/>
                    <a:pt x="1" y="835"/>
                  </a:cubicBezTo>
                  <a:cubicBezTo>
                    <a:pt x="1" y="871"/>
                    <a:pt x="1" y="911"/>
                    <a:pt x="19" y="946"/>
                  </a:cubicBezTo>
                  <a:lnTo>
                    <a:pt x="2367" y="946"/>
                  </a:lnTo>
                  <a:cubicBezTo>
                    <a:pt x="2350" y="835"/>
                    <a:pt x="2256" y="777"/>
                    <a:pt x="2145" y="777"/>
                  </a:cubicBezTo>
                  <a:cubicBezTo>
                    <a:pt x="2110" y="777"/>
                    <a:pt x="2074" y="777"/>
                    <a:pt x="2034" y="800"/>
                  </a:cubicBezTo>
                  <a:cubicBezTo>
                    <a:pt x="1999" y="706"/>
                    <a:pt x="1923" y="613"/>
                    <a:pt x="1830" y="578"/>
                  </a:cubicBezTo>
                  <a:cubicBezTo>
                    <a:pt x="1870" y="520"/>
                    <a:pt x="1888" y="444"/>
                    <a:pt x="1888" y="373"/>
                  </a:cubicBezTo>
                  <a:cubicBezTo>
                    <a:pt x="1888" y="169"/>
                    <a:pt x="1719" y="0"/>
                    <a:pt x="1519" y="0"/>
                  </a:cubicBezTo>
                  <a:cubicBezTo>
                    <a:pt x="1368" y="0"/>
                    <a:pt x="1257" y="76"/>
                    <a:pt x="1186" y="187"/>
                  </a:cubicBezTo>
                  <a:cubicBezTo>
                    <a:pt x="1129" y="76"/>
                    <a:pt x="1000" y="0"/>
                    <a:pt x="853" y="0"/>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8" name="Shape 338"/>
        <p:cNvGrpSpPr/>
        <p:nvPr/>
      </p:nvGrpSpPr>
      <p:grpSpPr>
        <a:xfrm>
          <a:off x="0" y="0"/>
          <a:ext cx="0" cy="0"/>
          <a:chOff x="0" y="0"/>
          <a:chExt cx="0" cy="0"/>
        </a:xfrm>
      </p:grpSpPr>
      <p:grpSp>
        <p:nvGrpSpPr>
          <p:cNvPr id="339" name="Google Shape;339;g34e33eaa2f2_0_333"/>
          <p:cNvGrpSpPr/>
          <p:nvPr/>
        </p:nvGrpSpPr>
        <p:grpSpPr>
          <a:xfrm>
            <a:off x="9950038" y="4823114"/>
            <a:ext cx="1337633" cy="1581222"/>
            <a:chOff x="307586" y="3617426"/>
            <a:chExt cx="1003249" cy="1185946"/>
          </a:xfrm>
        </p:grpSpPr>
        <p:grpSp>
          <p:nvGrpSpPr>
            <p:cNvPr id="340" name="Google Shape;340;g34e33eaa2f2_0_333"/>
            <p:cNvGrpSpPr/>
            <p:nvPr/>
          </p:nvGrpSpPr>
          <p:grpSpPr>
            <a:xfrm>
              <a:off x="307586" y="3617426"/>
              <a:ext cx="463639" cy="1185946"/>
              <a:chOff x="412486" y="2194951"/>
              <a:chExt cx="463639" cy="1185946"/>
            </a:xfrm>
          </p:grpSpPr>
          <p:sp>
            <p:nvSpPr>
              <p:cNvPr id="341" name="Google Shape;341;g34e33eaa2f2_0_333"/>
              <p:cNvSpPr/>
              <p:nvPr/>
            </p:nvSpPr>
            <p:spPr>
              <a:xfrm>
                <a:off x="412486" y="2194951"/>
                <a:ext cx="463639" cy="830102"/>
              </a:xfrm>
              <a:custGeom>
                <a:rect b="b" l="l" r="r" t="t"/>
                <a:pathLst>
                  <a:path extrusionOk="0" h="4143" w="2314">
                    <a:moveTo>
                      <a:pt x="1168" y="0"/>
                    </a:moveTo>
                    <a:cubicBezTo>
                      <a:pt x="520" y="0"/>
                      <a:pt x="1" y="497"/>
                      <a:pt x="1" y="1110"/>
                    </a:cubicBezTo>
                    <a:lnTo>
                      <a:pt x="1" y="3033"/>
                    </a:lnTo>
                    <a:cubicBezTo>
                      <a:pt x="1" y="3645"/>
                      <a:pt x="520" y="4143"/>
                      <a:pt x="1168" y="4143"/>
                    </a:cubicBezTo>
                    <a:cubicBezTo>
                      <a:pt x="1794" y="4143"/>
                      <a:pt x="2314" y="3645"/>
                      <a:pt x="2314" y="3033"/>
                    </a:cubicBezTo>
                    <a:lnTo>
                      <a:pt x="2314" y="1110"/>
                    </a:lnTo>
                    <a:cubicBezTo>
                      <a:pt x="2314" y="497"/>
                      <a:pt x="1794" y="0"/>
                      <a:pt x="116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2" name="Google Shape;342;g34e33eaa2f2_0_333"/>
              <p:cNvSpPr/>
              <p:nvPr/>
            </p:nvSpPr>
            <p:spPr>
              <a:xfrm>
                <a:off x="486420" y="2617516"/>
                <a:ext cx="315972" cy="763381"/>
              </a:xfrm>
              <a:custGeom>
                <a:rect b="b" l="l" r="r" t="t"/>
                <a:pathLst>
                  <a:path extrusionOk="0" h="3810" w="1577">
                    <a:moveTo>
                      <a:pt x="799" y="0"/>
                    </a:moveTo>
                    <a:cubicBezTo>
                      <a:pt x="724" y="0"/>
                      <a:pt x="648" y="53"/>
                      <a:pt x="648" y="129"/>
                    </a:cubicBezTo>
                    <a:lnTo>
                      <a:pt x="648" y="1350"/>
                    </a:lnTo>
                    <a:cubicBezTo>
                      <a:pt x="426" y="1297"/>
                      <a:pt x="244" y="1052"/>
                      <a:pt x="244" y="608"/>
                    </a:cubicBezTo>
                    <a:cubicBezTo>
                      <a:pt x="244" y="537"/>
                      <a:pt x="187" y="497"/>
                      <a:pt x="111" y="497"/>
                    </a:cubicBezTo>
                    <a:cubicBezTo>
                      <a:pt x="58" y="497"/>
                      <a:pt x="0" y="537"/>
                      <a:pt x="0" y="608"/>
                    </a:cubicBezTo>
                    <a:cubicBezTo>
                      <a:pt x="0" y="906"/>
                      <a:pt x="93" y="1163"/>
                      <a:pt x="244" y="1350"/>
                    </a:cubicBezTo>
                    <a:cubicBezTo>
                      <a:pt x="355" y="1479"/>
                      <a:pt x="502" y="1572"/>
                      <a:pt x="648" y="1590"/>
                    </a:cubicBezTo>
                    <a:lnTo>
                      <a:pt x="648" y="3810"/>
                    </a:lnTo>
                    <a:lnTo>
                      <a:pt x="928" y="3810"/>
                    </a:lnTo>
                    <a:lnTo>
                      <a:pt x="928" y="1590"/>
                    </a:lnTo>
                    <a:cubicBezTo>
                      <a:pt x="1261" y="1536"/>
                      <a:pt x="1576" y="1186"/>
                      <a:pt x="1576" y="608"/>
                    </a:cubicBezTo>
                    <a:cubicBezTo>
                      <a:pt x="1576" y="537"/>
                      <a:pt x="1519" y="497"/>
                      <a:pt x="1465" y="497"/>
                    </a:cubicBezTo>
                    <a:cubicBezTo>
                      <a:pt x="1408" y="497"/>
                      <a:pt x="1354" y="537"/>
                      <a:pt x="1354" y="608"/>
                    </a:cubicBezTo>
                    <a:cubicBezTo>
                      <a:pt x="1354" y="1052"/>
                      <a:pt x="1150" y="1297"/>
                      <a:pt x="928" y="1350"/>
                    </a:cubicBezTo>
                    <a:lnTo>
                      <a:pt x="928" y="129"/>
                    </a:lnTo>
                    <a:cubicBezTo>
                      <a:pt x="928" y="53"/>
                      <a:pt x="870" y="0"/>
                      <a:pt x="799"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43" name="Google Shape;343;g34e33eaa2f2_0_333"/>
            <p:cNvGrpSpPr/>
            <p:nvPr/>
          </p:nvGrpSpPr>
          <p:grpSpPr>
            <a:xfrm>
              <a:off x="691515" y="3980274"/>
              <a:ext cx="619320" cy="823090"/>
              <a:chOff x="4267228" y="2557799"/>
              <a:chExt cx="619320" cy="823090"/>
            </a:xfrm>
          </p:grpSpPr>
          <p:sp>
            <p:nvSpPr>
              <p:cNvPr id="344" name="Google Shape;344;g34e33eaa2f2_0_333"/>
              <p:cNvSpPr/>
              <p:nvPr/>
            </p:nvSpPr>
            <p:spPr>
              <a:xfrm>
                <a:off x="4267228" y="2557799"/>
                <a:ext cx="619320" cy="619320"/>
              </a:xfrm>
              <a:custGeom>
                <a:rect b="b" l="l" r="r" t="t"/>
                <a:pathLst>
                  <a:path extrusionOk="0" h="3091" w="3091">
                    <a:moveTo>
                      <a:pt x="1554" y="0"/>
                    </a:moveTo>
                    <a:cubicBezTo>
                      <a:pt x="688" y="0"/>
                      <a:pt x="0" y="689"/>
                      <a:pt x="0" y="1537"/>
                    </a:cubicBezTo>
                    <a:cubicBezTo>
                      <a:pt x="0" y="2389"/>
                      <a:pt x="688" y="3091"/>
                      <a:pt x="1554" y="3091"/>
                    </a:cubicBezTo>
                    <a:lnTo>
                      <a:pt x="1576" y="3091"/>
                    </a:lnTo>
                    <a:cubicBezTo>
                      <a:pt x="1612" y="3091"/>
                      <a:pt x="1665" y="3091"/>
                      <a:pt x="1705" y="3073"/>
                    </a:cubicBezTo>
                    <a:lnTo>
                      <a:pt x="1758" y="3073"/>
                    </a:lnTo>
                    <a:cubicBezTo>
                      <a:pt x="2389" y="2980"/>
                      <a:pt x="2908" y="2518"/>
                      <a:pt x="3055" y="1910"/>
                    </a:cubicBezTo>
                    <a:cubicBezTo>
                      <a:pt x="3073" y="1799"/>
                      <a:pt x="3090" y="1665"/>
                      <a:pt x="3090" y="1537"/>
                    </a:cubicBezTo>
                    <a:lnTo>
                      <a:pt x="3090" y="1390"/>
                    </a:lnTo>
                    <a:lnTo>
                      <a:pt x="3090" y="1332"/>
                    </a:lnTo>
                    <a:cubicBezTo>
                      <a:pt x="3073" y="1315"/>
                      <a:pt x="3073" y="1279"/>
                      <a:pt x="3073" y="1261"/>
                    </a:cubicBezTo>
                    <a:cubicBezTo>
                      <a:pt x="3073" y="1244"/>
                      <a:pt x="3055" y="1204"/>
                      <a:pt x="3055" y="1186"/>
                    </a:cubicBezTo>
                    <a:cubicBezTo>
                      <a:pt x="3055" y="1168"/>
                      <a:pt x="3055" y="1150"/>
                      <a:pt x="3037" y="1133"/>
                    </a:cubicBezTo>
                    <a:cubicBezTo>
                      <a:pt x="3037" y="1093"/>
                      <a:pt x="3019" y="1075"/>
                      <a:pt x="3019" y="1057"/>
                    </a:cubicBezTo>
                    <a:cubicBezTo>
                      <a:pt x="3019" y="1039"/>
                      <a:pt x="3019" y="1022"/>
                      <a:pt x="2997" y="1022"/>
                    </a:cubicBezTo>
                    <a:cubicBezTo>
                      <a:pt x="2944" y="871"/>
                      <a:pt x="2868" y="724"/>
                      <a:pt x="2775" y="613"/>
                    </a:cubicBezTo>
                    <a:cubicBezTo>
                      <a:pt x="2962" y="578"/>
                      <a:pt x="3055" y="409"/>
                      <a:pt x="3055" y="409"/>
                    </a:cubicBezTo>
                    <a:cubicBezTo>
                      <a:pt x="2989" y="385"/>
                      <a:pt x="2925" y="375"/>
                      <a:pt x="2867" y="375"/>
                    </a:cubicBezTo>
                    <a:cubicBezTo>
                      <a:pt x="2797" y="375"/>
                      <a:pt x="2735" y="389"/>
                      <a:pt x="2686" y="409"/>
                    </a:cubicBezTo>
                    <a:cubicBezTo>
                      <a:pt x="2815" y="245"/>
                      <a:pt x="2740" y="58"/>
                      <a:pt x="2740" y="58"/>
                    </a:cubicBezTo>
                    <a:lnTo>
                      <a:pt x="2740" y="58"/>
                    </a:lnTo>
                    <a:cubicBezTo>
                      <a:pt x="2593" y="111"/>
                      <a:pt x="2518" y="222"/>
                      <a:pt x="2500" y="316"/>
                    </a:cubicBezTo>
                    <a:cubicBezTo>
                      <a:pt x="2371" y="222"/>
                      <a:pt x="2220" y="151"/>
                      <a:pt x="2074" y="94"/>
                    </a:cubicBezTo>
                    <a:cubicBezTo>
                      <a:pt x="2074" y="76"/>
                      <a:pt x="2056" y="76"/>
                      <a:pt x="2056" y="76"/>
                    </a:cubicBezTo>
                    <a:cubicBezTo>
                      <a:pt x="2020" y="58"/>
                      <a:pt x="1980" y="58"/>
                      <a:pt x="1963" y="58"/>
                    </a:cubicBezTo>
                    <a:cubicBezTo>
                      <a:pt x="1945" y="40"/>
                      <a:pt x="1927" y="40"/>
                      <a:pt x="1909" y="40"/>
                    </a:cubicBezTo>
                    <a:cubicBezTo>
                      <a:pt x="1887" y="40"/>
                      <a:pt x="1852" y="23"/>
                      <a:pt x="1834" y="23"/>
                    </a:cubicBezTo>
                    <a:cubicBezTo>
                      <a:pt x="1816" y="23"/>
                      <a:pt x="1798" y="23"/>
                      <a:pt x="1758"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5" name="Google Shape;345;g34e33eaa2f2_0_333"/>
              <p:cNvSpPr/>
              <p:nvPr/>
            </p:nvSpPr>
            <p:spPr>
              <a:xfrm>
                <a:off x="4460176" y="2991985"/>
                <a:ext cx="189743" cy="388904"/>
              </a:xfrm>
              <a:custGeom>
                <a:rect b="b" l="l" r="r" t="t"/>
                <a:pathLst>
                  <a:path extrusionOk="0" h="1941" w="947">
                    <a:moveTo>
                      <a:pt x="591" y="0"/>
                    </a:moveTo>
                    <a:cubicBezTo>
                      <a:pt x="538" y="0"/>
                      <a:pt x="502" y="36"/>
                      <a:pt x="502" y="93"/>
                    </a:cubicBezTo>
                    <a:lnTo>
                      <a:pt x="502" y="520"/>
                    </a:lnTo>
                    <a:lnTo>
                      <a:pt x="147" y="204"/>
                    </a:lnTo>
                    <a:cubicBezTo>
                      <a:pt x="132" y="197"/>
                      <a:pt x="115" y="193"/>
                      <a:pt x="96" y="193"/>
                    </a:cubicBezTo>
                    <a:cubicBezTo>
                      <a:pt x="70" y="193"/>
                      <a:pt x="42" y="201"/>
                      <a:pt x="18" y="222"/>
                    </a:cubicBezTo>
                    <a:cubicBezTo>
                      <a:pt x="1" y="240"/>
                      <a:pt x="1" y="258"/>
                      <a:pt x="1" y="275"/>
                    </a:cubicBezTo>
                    <a:cubicBezTo>
                      <a:pt x="1" y="298"/>
                      <a:pt x="18" y="333"/>
                      <a:pt x="36" y="351"/>
                    </a:cubicBezTo>
                    <a:lnTo>
                      <a:pt x="502" y="759"/>
                    </a:lnTo>
                    <a:lnTo>
                      <a:pt x="502" y="1940"/>
                    </a:lnTo>
                    <a:lnTo>
                      <a:pt x="684" y="1940"/>
                    </a:lnTo>
                    <a:lnTo>
                      <a:pt x="684" y="480"/>
                    </a:lnTo>
                    <a:lnTo>
                      <a:pt x="924" y="258"/>
                    </a:lnTo>
                    <a:cubicBezTo>
                      <a:pt x="946" y="240"/>
                      <a:pt x="946" y="222"/>
                      <a:pt x="946" y="204"/>
                    </a:cubicBezTo>
                    <a:cubicBezTo>
                      <a:pt x="946" y="187"/>
                      <a:pt x="946" y="147"/>
                      <a:pt x="924" y="129"/>
                    </a:cubicBezTo>
                    <a:cubicBezTo>
                      <a:pt x="906" y="111"/>
                      <a:pt x="884" y="102"/>
                      <a:pt x="861" y="102"/>
                    </a:cubicBezTo>
                    <a:cubicBezTo>
                      <a:pt x="839" y="102"/>
                      <a:pt x="815" y="111"/>
                      <a:pt x="795" y="129"/>
                    </a:cubicBezTo>
                    <a:lnTo>
                      <a:pt x="684" y="240"/>
                    </a:lnTo>
                    <a:lnTo>
                      <a:pt x="684" y="93"/>
                    </a:lnTo>
                    <a:cubicBezTo>
                      <a:pt x="684" y="36"/>
                      <a:pt x="631" y="0"/>
                      <a:pt x="59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346" name="Google Shape;346;g34e33eaa2f2_0_333"/>
          <p:cNvGrpSpPr/>
          <p:nvPr/>
        </p:nvGrpSpPr>
        <p:grpSpPr>
          <a:xfrm flipH="1">
            <a:off x="199380" y="5974196"/>
            <a:ext cx="11725987" cy="440252"/>
            <a:chOff x="149312" y="4480759"/>
            <a:chExt cx="8794710" cy="330197"/>
          </a:xfrm>
        </p:grpSpPr>
        <p:grpSp>
          <p:nvGrpSpPr>
            <p:cNvPr id="347" name="Google Shape;347;g34e33eaa2f2_0_333"/>
            <p:cNvGrpSpPr/>
            <p:nvPr/>
          </p:nvGrpSpPr>
          <p:grpSpPr>
            <a:xfrm>
              <a:off x="8243445" y="4573467"/>
              <a:ext cx="700577" cy="229940"/>
              <a:chOff x="3867420" y="4027117"/>
              <a:chExt cx="700577" cy="229940"/>
            </a:xfrm>
          </p:grpSpPr>
          <p:sp>
            <p:nvSpPr>
              <p:cNvPr id="348" name="Google Shape;348;g34e33eaa2f2_0_333"/>
              <p:cNvSpPr/>
              <p:nvPr/>
            </p:nvSpPr>
            <p:spPr>
              <a:xfrm>
                <a:off x="4030625" y="4027117"/>
                <a:ext cx="537372" cy="222603"/>
              </a:xfrm>
              <a:custGeom>
                <a:rect b="b" l="l" r="r" t="t"/>
                <a:pathLst>
                  <a:path extrusionOk="0" h="1111" w="2682">
                    <a:moveTo>
                      <a:pt x="1403" y="0"/>
                    </a:moveTo>
                    <a:cubicBezTo>
                      <a:pt x="1070" y="0"/>
                      <a:pt x="813" y="222"/>
                      <a:pt x="737" y="515"/>
                    </a:cubicBezTo>
                    <a:cubicBezTo>
                      <a:pt x="666" y="480"/>
                      <a:pt x="591" y="462"/>
                      <a:pt x="515" y="462"/>
                    </a:cubicBezTo>
                    <a:cubicBezTo>
                      <a:pt x="315" y="462"/>
                      <a:pt x="147" y="555"/>
                      <a:pt x="53" y="720"/>
                    </a:cubicBezTo>
                    <a:cubicBezTo>
                      <a:pt x="18" y="795"/>
                      <a:pt x="0" y="888"/>
                      <a:pt x="0" y="982"/>
                    </a:cubicBezTo>
                    <a:cubicBezTo>
                      <a:pt x="0" y="1017"/>
                      <a:pt x="0" y="1070"/>
                      <a:pt x="18" y="1110"/>
                    </a:cubicBezTo>
                    <a:lnTo>
                      <a:pt x="2664" y="1110"/>
                    </a:lnTo>
                    <a:cubicBezTo>
                      <a:pt x="2682" y="1070"/>
                      <a:pt x="2682" y="1017"/>
                      <a:pt x="2682" y="982"/>
                    </a:cubicBezTo>
                    <a:cubicBezTo>
                      <a:pt x="2682" y="684"/>
                      <a:pt x="2460" y="462"/>
                      <a:pt x="2162" y="462"/>
                    </a:cubicBezTo>
                    <a:lnTo>
                      <a:pt x="2051" y="462"/>
                    </a:lnTo>
                    <a:cubicBezTo>
                      <a:pt x="2016" y="369"/>
                      <a:pt x="1958" y="276"/>
                      <a:pt x="1887" y="182"/>
                    </a:cubicBezTo>
                    <a:cubicBezTo>
                      <a:pt x="1758" y="71"/>
                      <a:pt x="1590" y="0"/>
                      <a:pt x="1403"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9" name="Google Shape;349;g34e33eaa2f2_0_333"/>
              <p:cNvSpPr/>
              <p:nvPr/>
            </p:nvSpPr>
            <p:spPr>
              <a:xfrm>
                <a:off x="3867420" y="4101175"/>
                <a:ext cx="374678" cy="155882"/>
              </a:xfrm>
              <a:custGeom>
                <a:rect b="b" l="l" r="r" t="t"/>
                <a:pathLst>
                  <a:path extrusionOk="0" h="778" w="1870">
                    <a:moveTo>
                      <a:pt x="982" y="0"/>
                    </a:moveTo>
                    <a:cubicBezTo>
                      <a:pt x="760" y="0"/>
                      <a:pt x="573" y="147"/>
                      <a:pt x="520" y="351"/>
                    </a:cubicBezTo>
                    <a:cubicBezTo>
                      <a:pt x="462" y="333"/>
                      <a:pt x="427" y="333"/>
                      <a:pt x="373" y="333"/>
                    </a:cubicBezTo>
                    <a:cubicBezTo>
                      <a:pt x="222" y="333"/>
                      <a:pt x="111" y="387"/>
                      <a:pt x="58" y="498"/>
                    </a:cubicBezTo>
                    <a:cubicBezTo>
                      <a:pt x="18" y="555"/>
                      <a:pt x="0" y="626"/>
                      <a:pt x="0" y="684"/>
                    </a:cubicBezTo>
                    <a:cubicBezTo>
                      <a:pt x="0" y="720"/>
                      <a:pt x="0" y="737"/>
                      <a:pt x="18" y="777"/>
                    </a:cubicBezTo>
                    <a:lnTo>
                      <a:pt x="1870" y="777"/>
                    </a:lnTo>
                    <a:lnTo>
                      <a:pt x="1870" y="684"/>
                    </a:lnTo>
                    <a:cubicBezTo>
                      <a:pt x="1870" y="480"/>
                      <a:pt x="1705" y="333"/>
                      <a:pt x="1519" y="333"/>
                    </a:cubicBezTo>
                    <a:lnTo>
                      <a:pt x="1426" y="333"/>
                    </a:lnTo>
                    <a:cubicBezTo>
                      <a:pt x="1408" y="258"/>
                      <a:pt x="1372" y="182"/>
                      <a:pt x="1315" y="129"/>
                    </a:cubicBezTo>
                    <a:cubicBezTo>
                      <a:pt x="1221" y="54"/>
                      <a:pt x="1110" y="0"/>
                      <a:pt x="98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50" name="Google Shape;350;g34e33eaa2f2_0_333"/>
            <p:cNvGrpSpPr/>
            <p:nvPr/>
          </p:nvGrpSpPr>
          <p:grpSpPr>
            <a:xfrm>
              <a:off x="149312" y="4480759"/>
              <a:ext cx="812469" cy="330197"/>
              <a:chOff x="1505862" y="3919522"/>
              <a:chExt cx="812469" cy="330197"/>
            </a:xfrm>
          </p:grpSpPr>
          <p:sp>
            <p:nvSpPr>
              <p:cNvPr id="351" name="Google Shape;351;g34e33eaa2f2_0_333"/>
              <p:cNvSpPr/>
              <p:nvPr/>
            </p:nvSpPr>
            <p:spPr>
              <a:xfrm>
                <a:off x="1505862" y="3919522"/>
                <a:ext cx="708281" cy="330197"/>
              </a:xfrm>
              <a:custGeom>
                <a:rect b="b" l="l" r="r" t="t"/>
                <a:pathLst>
                  <a:path extrusionOk="0" h="1648" w="3535">
                    <a:moveTo>
                      <a:pt x="1332" y="0"/>
                    </a:moveTo>
                    <a:cubicBezTo>
                      <a:pt x="1332" y="0"/>
                      <a:pt x="1186" y="164"/>
                      <a:pt x="1261" y="369"/>
                    </a:cubicBezTo>
                    <a:cubicBezTo>
                      <a:pt x="1212" y="334"/>
                      <a:pt x="1140" y="305"/>
                      <a:pt x="1054" y="305"/>
                    </a:cubicBezTo>
                    <a:cubicBezTo>
                      <a:pt x="1009" y="305"/>
                      <a:pt x="959" y="313"/>
                      <a:pt x="906" y="333"/>
                    </a:cubicBezTo>
                    <a:cubicBezTo>
                      <a:pt x="906" y="333"/>
                      <a:pt x="964" y="480"/>
                      <a:pt x="1128" y="537"/>
                    </a:cubicBezTo>
                    <a:cubicBezTo>
                      <a:pt x="1110" y="573"/>
                      <a:pt x="1075" y="631"/>
                      <a:pt x="1057" y="666"/>
                    </a:cubicBezTo>
                    <a:cubicBezTo>
                      <a:pt x="1039" y="666"/>
                      <a:pt x="1017" y="648"/>
                      <a:pt x="999" y="648"/>
                    </a:cubicBezTo>
                    <a:cubicBezTo>
                      <a:pt x="906" y="648"/>
                      <a:pt x="835" y="719"/>
                      <a:pt x="835" y="813"/>
                    </a:cubicBezTo>
                    <a:cubicBezTo>
                      <a:pt x="795" y="795"/>
                      <a:pt x="742" y="795"/>
                      <a:pt x="684" y="795"/>
                    </a:cubicBezTo>
                    <a:cubicBezTo>
                      <a:pt x="427" y="795"/>
                      <a:pt x="222" y="924"/>
                      <a:pt x="94" y="1128"/>
                    </a:cubicBezTo>
                    <a:cubicBezTo>
                      <a:pt x="40" y="1239"/>
                      <a:pt x="0" y="1350"/>
                      <a:pt x="0" y="1479"/>
                    </a:cubicBezTo>
                    <a:cubicBezTo>
                      <a:pt x="0" y="1536"/>
                      <a:pt x="18" y="1590"/>
                      <a:pt x="18" y="1647"/>
                    </a:cubicBezTo>
                    <a:lnTo>
                      <a:pt x="3517" y="1647"/>
                    </a:lnTo>
                    <a:cubicBezTo>
                      <a:pt x="3535" y="1590"/>
                      <a:pt x="3535" y="1536"/>
                      <a:pt x="3535" y="1479"/>
                    </a:cubicBezTo>
                    <a:cubicBezTo>
                      <a:pt x="3535" y="1092"/>
                      <a:pt x="3219" y="795"/>
                      <a:pt x="2851" y="795"/>
                    </a:cubicBezTo>
                    <a:cubicBezTo>
                      <a:pt x="2793" y="795"/>
                      <a:pt x="2758" y="795"/>
                      <a:pt x="2704" y="813"/>
                    </a:cubicBezTo>
                    <a:cubicBezTo>
                      <a:pt x="2664" y="666"/>
                      <a:pt x="2593" y="537"/>
                      <a:pt x="2482" y="444"/>
                    </a:cubicBezTo>
                    <a:cubicBezTo>
                      <a:pt x="2314" y="275"/>
                      <a:pt x="2092" y="187"/>
                      <a:pt x="1852" y="187"/>
                    </a:cubicBezTo>
                    <a:cubicBezTo>
                      <a:pt x="1705" y="187"/>
                      <a:pt x="1572" y="222"/>
                      <a:pt x="1461" y="275"/>
                    </a:cubicBezTo>
                    <a:cubicBezTo>
                      <a:pt x="1461" y="187"/>
                      <a:pt x="1426" y="93"/>
                      <a:pt x="133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2" name="Google Shape;352;g34e33eaa2f2_0_333"/>
              <p:cNvSpPr/>
              <p:nvPr/>
            </p:nvSpPr>
            <p:spPr>
              <a:xfrm>
                <a:off x="1750504" y="4008914"/>
                <a:ext cx="567827" cy="237830"/>
              </a:xfrm>
              <a:custGeom>
                <a:rect b="b" l="l" r="r" t="t"/>
                <a:pathLst>
                  <a:path extrusionOk="0" h="1187" w="2834">
                    <a:moveTo>
                      <a:pt x="1483" y="1"/>
                    </a:moveTo>
                    <a:cubicBezTo>
                      <a:pt x="1150" y="1"/>
                      <a:pt x="871" y="241"/>
                      <a:pt x="777" y="556"/>
                    </a:cubicBezTo>
                    <a:cubicBezTo>
                      <a:pt x="724" y="520"/>
                      <a:pt x="631" y="503"/>
                      <a:pt x="555" y="503"/>
                    </a:cubicBezTo>
                    <a:cubicBezTo>
                      <a:pt x="351" y="503"/>
                      <a:pt x="169" y="614"/>
                      <a:pt x="76" y="778"/>
                    </a:cubicBezTo>
                    <a:cubicBezTo>
                      <a:pt x="40" y="853"/>
                      <a:pt x="0" y="947"/>
                      <a:pt x="0" y="1058"/>
                    </a:cubicBezTo>
                    <a:cubicBezTo>
                      <a:pt x="0" y="1093"/>
                      <a:pt x="0" y="1146"/>
                      <a:pt x="18" y="1186"/>
                    </a:cubicBezTo>
                    <a:lnTo>
                      <a:pt x="2815" y="1186"/>
                    </a:lnTo>
                    <a:cubicBezTo>
                      <a:pt x="2833" y="1146"/>
                      <a:pt x="2833" y="1093"/>
                      <a:pt x="2833" y="1058"/>
                    </a:cubicBezTo>
                    <a:cubicBezTo>
                      <a:pt x="2833" y="742"/>
                      <a:pt x="2593" y="503"/>
                      <a:pt x="2296" y="503"/>
                    </a:cubicBezTo>
                    <a:cubicBezTo>
                      <a:pt x="2238" y="503"/>
                      <a:pt x="2203" y="503"/>
                      <a:pt x="2167" y="520"/>
                    </a:cubicBezTo>
                    <a:cubicBezTo>
                      <a:pt x="2127" y="409"/>
                      <a:pt x="2074" y="298"/>
                      <a:pt x="1998" y="223"/>
                    </a:cubicBezTo>
                    <a:cubicBezTo>
                      <a:pt x="1870" y="94"/>
                      <a:pt x="1683" y="1"/>
                      <a:pt x="148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3" name="Google Shape;353;g34e33eaa2f2_0_333"/>
              <p:cNvSpPr/>
              <p:nvPr/>
            </p:nvSpPr>
            <p:spPr>
              <a:xfrm>
                <a:off x="1635697" y="4097875"/>
                <a:ext cx="359651" cy="148869"/>
              </a:xfrm>
              <a:custGeom>
                <a:rect b="b" l="l" r="r" t="t"/>
                <a:pathLst>
                  <a:path extrusionOk="0" h="743" w="1795">
                    <a:moveTo>
                      <a:pt x="946" y="1"/>
                    </a:moveTo>
                    <a:cubicBezTo>
                      <a:pt x="724" y="1"/>
                      <a:pt x="556" y="147"/>
                      <a:pt x="502" y="334"/>
                    </a:cubicBezTo>
                    <a:cubicBezTo>
                      <a:pt x="462" y="316"/>
                      <a:pt x="409" y="316"/>
                      <a:pt x="351" y="316"/>
                    </a:cubicBezTo>
                    <a:cubicBezTo>
                      <a:pt x="223" y="316"/>
                      <a:pt x="112" y="369"/>
                      <a:pt x="58" y="480"/>
                    </a:cubicBezTo>
                    <a:cubicBezTo>
                      <a:pt x="18" y="538"/>
                      <a:pt x="1" y="591"/>
                      <a:pt x="1" y="649"/>
                    </a:cubicBezTo>
                    <a:cubicBezTo>
                      <a:pt x="1" y="685"/>
                      <a:pt x="18" y="702"/>
                      <a:pt x="18" y="742"/>
                    </a:cubicBezTo>
                    <a:lnTo>
                      <a:pt x="1777" y="742"/>
                    </a:lnTo>
                    <a:cubicBezTo>
                      <a:pt x="1794" y="702"/>
                      <a:pt x="1794" y="685"/>
                      <a:pt x="1794" y="649"/>
                    </a:cubicBezTo>
                    <a:cubicBezTo>
                      <a:pt x="1794" y="463"/>
                      <a:pt x="1630" y="316"/>
                      <a:pt x="1444" y="316"/>
                    </a:cubicBezTo>
                    <a:lnTo>
                      <a:pt x="1368" y="316"/>
                    </a:lnTo>
                    <a:cubicBezTo>
                      <a:pt x="1350" y="241"/>
                      <a:pt x="1315" y="187"/>
                      <a:pt x="1257" y="130"/>
                    </a:cubicBezTo>
                    <a:cubicBezTo>
                      <a:pt x="1186" y="59"/>
                      <a:pt x="1075" y="1"/>
                      <a:pt x="94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4" name="Google Shape;354;g34e33eaa2f2_0_333"/>
              <p:cNvSpPr/>
              <p:nvPr/>
            </p:nvSpPr>
            <p:spPr>
              <a:xfrm>
                <a:off x="1568976" y="4105088"/>
                <a:ext cx="96374" cy="81948"/>
              </a:xfrm>
              <a:custGeom>
                <a:rect b="b" l="l" r="r" t="t"/>
                <a:pathLst>
                  <a:path extrusionOk="0" h="409" w="481">
                    <a:moveTo>
                      <a:pt x="316" y="0"/>
                    </a:moveTo>
                    <a:cubicBezTo>
                      <a:pt x="316" y="0"/>
                      <a:pt x="205" y="94"/>
                      <a:pt x="223" y="222"/>
                    </a:cubicBezTo>
                    <a:cubicBezTo>
                      <a:pt x="187" y="169"/>
                      <a:pt x="112" y="134"/>
                      <a:pt x="1" y="111"/>
                    </a:cubicBezTo>
                    <a:lnTo>
                      <a:pt x="1" y="111"/>
                    </a:lnTo>
                    <a:cubicBezTo>
                      <a:pt x="1" y="111"/>
                      <a:pt x="1" y="373"/>
                      <a:pt x="298" y="409"/>
                    </a:cubicBezTo>
                    <a:cubicBezTo>
                      <a:pt x="298" y="409"/>
                      <a:pt x="480" y="205"/>
                      <a:pt x="316"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5" name="Google Shape;355;g34e33eaa2f2_0_333"/>
              <p:cNvSpPr/>
              <p:nvPr/>
            </p:nvSpPr>
            <p:spPr>
              <a:xfrm>
                <a:off x="1858099" y="3923560"/>
                <a:ext cx="70528" cy="52695"/>
              </a:xfrm>
              <a:custGeom>
                <a:rect b="b" l="l" r="r" t="t"/>
                <a:pathLst>
                  <a:path extrusionOk="0" h="263" w="352">
                    <a:moveTo>
                      <a:pt x="76" y="1"/>
                    </a:moveTo>
                    <a:cubicBezTo>
                      <a:pt x="76" y="1"/>
                      <a:pt x="1" y="152"/>
                      <a:pt x="187" y="263"/>
                    </a:cubicBezTo>
                    <a:cubicBezTo>
                      <a:pt x="187" y="263"/>
                      <a:pt x="351" y="187"/>
                      <a:pt x="298" y="1"/>
                    </a:cubicBezTo>
                    <a:lnTo>
                      <a:pt x="298" y="1"/>
                    </a:lnTo>
                    <a:cubicBezTo>
                      <a:pt x="298" y="1"/>
                      <a:pt x="223" y="41"/>
                      <a:pt x="187" y="129"/>
                    </a:cubicBezTo>
                    <a:cubicBezTo>
                      <a:pt x="169" y="76"/>
                      <a:pt x="147" y="41"/>
                      <a:pt x="7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6" name="Google Shape;356;g34e33eaa2f2_0_333"/>
              <p:cNvSpPr/>
              <p:nvPr/>
            </p:nvSpPr>
            <p:spPr>
              <a:xfrm>
                <a:off x="2102741" y="3998295"/>
                <a:ext cx="66921" cy="56101"/>
              </a:xfrm>
              <a:custGeom>
                <a:rect b="b" l="l" r="r" t="t"/>
                <a:pathLst>
                  <a:path extrusionOk="0" h="280" w="334">
                    <a:moveTo>
                      <a:pt x="147" y="1"/>
                    </a:moveTo>
                    <a:cubicBezTo>
                      <a:pt x="147" y="1"/>
                      <a:pt x="1" y="89"/>
                      <a:pt x="76" y="276"/>
                    </a:cubicBezTo>
                    <a:cubicBezTo>
                      <a:pt x="76" y="276"/>
                      <a:pt x="93" y="279"/>
                      <a:pt x="118" y="279"/>
                    </a:cubicBezTo>
                    <a:cubicBezTo>
                      <a:pt x="176" y="279"/>
                      <a:pt x="281" y="262"/>
                      <a:pt x="334" y="147"/>
                    </a:cubicBezTo>
                    <a:cubicBezTo>
                      <a:pt x="334" y="147"/>
                      <a:pt x="303" y="135"/>
                      <a:pt x="260" y="135"/>
                    </a:cubicBezTo>
                    <a:cubicBezTo>
                      <a:pt x="227" y="135"/>
                      <a:pt x="187" y="142"/>
                      <a:pt x="147" y="165"/>
                    </a:cubicBezTo>
                    <a:cubicBezTo>
                      <a:pt x="169" y="129"/>
                      <a:pt x="187" y="72"/>
                      <a:pt x="147"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7" name="Google Shape;357;g34e33eaa2f2_0_333"/>
              <p:cNvSpPr/>
              <p:nvPr/>
            </p:nvSpPr>
            <p:spPr>
              <a:xfrm>
                <a:off x="1998753" y="4068622"/>
                <a:ext cx="63315" cy="55300"/>
              </a:xfrm>
              <a:custGeom>
                <a:rect b="b" l="l" r="r" t="t"/>
                <a:pathLst>
                  <a:path extrusionOk="0" h="276" w="316">
                    <a:moveTo>
                      <a:pt x="204" y="0"/>
                    </a:moveTo>
                    <a:cubicBezTo>
                      <a:pt x="204" y="0"/>
                      <a:pt x="133" y="71"/>
                      <a:pt x="151" y="165"/>
                    </a:cubicBezTo>
                    <a:cubicBezTo>
                      <a:pt x="111" y="129"/>
                      <a:pt x="76" y="94"/>
                      <a:pt x="0" y="94"/>
                    </a:cubicBezTo>
                    <a:cubicBezTo>
                      <a:pt x="0" y="94"/>
                      <a:pt x="0" y="258"/>
                      <a:pt x="187" y="276"/>
                    </a:cubicBezTo>
                    <a:cubicBezTo>
                      <a:pt x="187" y="276"/>
                      <a:pt x="315" y="147"/>
                      <a:pt x="20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8" name="Google Shape;358;g34e33eaa2f2_0_333"/>
              <p:cNvSpPr/>
              <p:nvPr/>
            </p:nvSpPr>
            <p:spPr>
              <a:xfrm>
                <a:off x="1921213" y="4123722"/>
                <a:ext cx="66921" cy="56302"/>
              </a:xfrm>
              <a:custGeom>
                <a:rect b="b" l="l" r="r" t="t"/>
                <a:pathLst>
                  <a:path extrusionOk="0" h="281" w="334">
                    <a:moveTo>
                      <a:pt x="112" y="1"/>
                    </a:moveTo>
                    <a:cubicBezTo>
                      <a:pt x="112" y="1"/>
                      <a:pt x="1" y="129"/>
                      <a:pt x="130" y="280"/>
                    </a:cubicBezTo>
                    <a:cubicBezTo>
                      <a:pt x="130" y="280"/>
                      <a:pt x="316" y="263"/>
                      <a:pt x="334" y="76"/>
                    </a:cubicBezTo>
                    <a:lnTo>
                      <a:pt x="334" y="76"/>
                    </a:lnTo>
                    <a:cubicBezTo>
                      <a:pt x="334" y="76"/>
                      <a:pt x="241" y="76"/>
                      <a:pt x="187" y="152"/>
                    </a:cubicBezTo>
                    <a:cubicBezTo>
                      <a:pt x="187" y="112"/>
                      <a:pt x="165" y="58"/>
                      <a:pt x="112"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9" name="Google Shape;359;g34e33eaa2f2_0_333"/>
              <p:cNvSpPr/>
              <p:nvPr/>
            </p:nvSpPr>
            <p:spPr>
              <a:xfrm>
                <a:off x="2188095" y="4090862"/>
                <a:ext cx="37668" cy="33060"/>
              </a:xfrm>
              <a:custGeom>
                <a:rect b="b" l="l" r="r" t="t"/>
                <a:pathLst>
                  <a:path extrusionOk="0" h="165" w="188">
                    <a:moveTo>
                      <a:pt x="54" y="0"/>
                    </a:moveTo>
                    <a:cubicBezTo>
                      <a:pt x="54" y="0"/>
                      <a:pt x="1" y="94"/>
                      <a:pt x="94" y="165"/>
                    </a:cubicBezTo>
                    <a:cubicBezTo>
                      <a:pt x="94" y="165"/>
                      <a:pt x="187" y="129"/>
                      <a:pt x="187" y="36"/>
                    </a:cubicBezTo>
                    <a:lnTo>
                      <a:pt x="187" y="36"/>
                    </a:lnTo>
                    <a:cubicBezTo>
                      <a:pt x="187" y="36"/>
                      <a:pt x="130" y="36"/>
                      <a:pt x="112" y="94"/>
                    </a:cubicBezTo>
                    <a:cubicBezTo>
                      <a:pt x="94" y="54"/>
                      <a:pt x="94" y="18"/>
                      <a:pt x="5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0" name="Google Shape;360;g34e33eaa2f2_0_333"/>
              <p:cNvSpPr/>
              <p:nvPr/>
            </p:nvSpPr>
            <p:spPr>
              <a:xfrm>
                <a:off x="1736279" y="4042775"/>
                <a:ext cx="62513" cy="56302"/>
              </a:xfrm>
              <a:custGeom>
                <a:rect b="b" l="l" r="r" t="t"/>
                <a:pathLst>
                  <a:path extrusionOk="0" h="281" w="312">
                    <a:moveTo>
                      <a:pt x="165" y="1"/>
                    </a:moveTo>
                    <a:cubicBezTo>
                      <a:pt x="165" y="1"/>
                      <a:pt x="129" y="72"/>
                      <a:pt x="165" y="165"/>
                    </a:cubicBezTo>
                    <a:cubicBezTo>
                      <a:pt x="140" y="152"/>
                      <a:pt x="103" y="140"/>
                      <a:pt x="59" y="140"/>
                    </a:cubicBezTo>
                    <a:cubicBezTo>
                      <a:pt x="41" y="140"/>
                      <a:pt x="21" y="142"/>
                      <a:pt x="0" y="147"/>
                    </a:cubicBezTo>
                    <a:cubicBezTo>
                      <a:pt x="0" y="147"/>
                      <a:pt x="29" y="281"/>
                      <a:pt x="185" y="281"/>
                    </a:cubicBezTo>
                    <a:cubicBezTo>
                      <a:pt x="202" y="281"/>
                      <a:pt x="220" y="279"/>
                      <a:pt x="240" y="276"/>
                    </a:cubicBezTo>
                    <a:cubicBezTo>
                      <a:pt x="240" y="276"/>
                      <a:pt x="311" y="112"/>
                      <a:pt x="16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sp>
        <p:nvSpPr>
          <p:cNvPr id="361" name="Google Shape;361;g34e33eaa2f2_0_333"/>
          <p:cNvSpPr txBox="1"/>
          <p:nvPr>
            <p:ph type="title"/>
          </p:nvPr>
        </p:nvSpPr>
        <p:spPr>
          <a:xfrm>
            <a:off x="3090600" y="1742800"/>
            <a:ext cx="6010800" cy="3372300"/>
          </a:xfrm>
          <a:prstGeom prst="rect">
            <a:avLst/>
          </a:prstGeom>
          <a:noFill/>
          <a:ln>
            <a:noFill/>
          </a:ln>
        </p:spPr>
        <p:txBody>
          <a:bodyPr anchorCtr="0" anchor="ctr" bIns="121900" lIns="121900" spcFirstLastPara="1" rIns="121900" wrap="square" tIns="121900">
            <a:noAutofit/>
          </a:bodyPr>
          <a:lstStyle>
            <a:lvl1pPr lvl="0" algn="ctr">
              <a:lnSpc>
                <a:spcPct val="8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p:txBody>
      </p:sp>
      <p:grpSp>
        <p:nvGrpSpPr>
          <p:cNvPr id="362" name="Google Shape;362;g34e33eaa2f2_0_333"/>
          <p:cNvGrpSpPr/>
          <p:nvPr/>
        </p:nvGrpSpPr>
        <p:grpSpPr>
          <a:xfrm>
            <a:off x="-44732" y="6394611"/>
            <a:ext cx="12312492" cy="511187"/>
            <a:chOff x="-33550" y="4796078"/>
            <a:chExt cx="9234600" cy="383400"/>
          </a:xfrm>
        </p:grpSpPr>
        <p:sp>
          <p:nvSpPr>
            <p:cNvPr id="363" name="Google Shape;363;g34e33eaa2f2_0_333"/>
            <p:cNvSpPr/>
            <p:nvPr/>
          </p:nvSpPr>
          <p:spPr>
            <a:xfrm>
              <a:off x="-33550" y="4796078"/>
              <a:ext cx="9234600" cy="383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4" name="Google Shape;364;g34e33eaa2f2_0_333"/>
            <p:cNvSpPr/>
            <p:nvPr/>
          </p:nvSpPr>
          <p:spPr>
            <a:xfrm>
              <a:off x="-33550" y="5040775"/>
              <a:ext cx="9234600" cy="1386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65" name="Google Shape;365;g34e33eaa2f2_0_333"/>
          <p:cNvSpPr/>
          <p:nvPr/>
        </p:nvSpPr>
        <p:spPr>
          <a:xfrm>
            <a:off x="9950033" y="1397400"/>
            <a:ext cx="1591200" cy="1591200"/>
          </a:xfrm>
          <a:prstGeom prst="ellipse">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Be Vietnam Pro"/>
              <a:ea typeface="Be Vietnam Pro"/>
              <a:cs typeface="Be Vietnam Pro"/>
              <a:sym typeface="Be Vietnam Pro"/>
            </a:endParaRPr>
          </a:p>
        </p:txBody>
      </p:sp>
      <p:grpSp>
        <p:nvGrpSpPr>
          <p:cNvPr id="366" name="Google Shape;366;g34e33eaa2f2_0_333"/>
          <p:cNvGrpSpPr/>
          <p:nvPr/>
        </p:nvGrpSpPr>
        <p:grpSpPr>
          <a:xfrm>
            <a:off x="1010179" y="782031"/>
            <a:ext cx="10431597" cy="2060984"/>
            <a:chOff x="757653" y="586538"/>
            <a:chExt cx="7823893" cy="1545776"/>
          </a:xfrm>
        </p:grpSpPr>
        <p:sp>
          <p:nvSpPr>
            <p:cNvPr id="367" name="Google Shape;367;g34e33eaa2f2_0_333"/>
            <p:cNvSpPr/>
            <p:nvPr/>
          </p:nvSpPr>
          <p:spPr>
            <a:xfrm>
              <a:off x="757653" y="1932360"/>
              <a:ext cx="499991" cy="199954"/>
            </a:xfrm>
            <a:custGeom>
              <a:rect b="b" l="l" r="r" t="t"/>
              <a:pathLst>
                <a:path extrusionOk="0" h="947" w="2368">
                  <a:moveTo>
                    <a:pt x="853" y="0"/>
                  </a:moveTo>
                  <a:cubicBezTo>
                    <a:pt x="649" y="0"/>
                    <a:pt x="480" y="169"/>
                    <a:pt x="480" y="373"/>
                  </a:cubicBezTo>
                  <a:lnTo>
                    <a:pt x="463" y="373"/>
                  </a:lnTo>
                  <a:cubicBezTo>
                    <a:pt x="205" y="373"/>
                    <a:pt x="1" y="578"/>
                    <a:pt x="1" y="835"/>
                  </a:cubicBezTo>
                  <a:cubicBezTo>
                    <a:pt x="1" y="871"/>
                    <a:pt x="1" y="911"/>
                    <a:pt x="19" y="946"/>
                  </a:cubicBezTo>
                  <a:lnTo>
                    <a:pt x="2367" y="946"/>
                  </a:lnTo>
                  <a:cubicBezTo>
                    <a:pt x="2350" y="835"/>
                    <a:pt x="2256" y="777"/>
                    <a:pt x="2145" y="777"/>
                  </a:cubicBezTo>
                  <a:cubicBezTo>
                    <a:pt x="2110" y="777"/>
                    <a:pt x="2074" y="777"/>
                    <a:pt x="2034" y="800"/>
                  </a:cubicBezTo>
                  <a:cubicBezTo>
                    <a:pt x="1999" y="706"/>
                    <a:pt x="1923" y="613"/>
                    <a:pt x="1830" y="578"/>
                  </a:cubicBezTo>
                  <a:cubicBezTo>
                    <a:pt x="1870" y="520"/>
                    <a:pt x="1888" y="444"/>
                    <a:pt x="1888" y="373"/>
                  </a:cubicBezTo>
                  <a:cubicBezTo>
                    <a:pt x="1888" y="169"/>
                    <a:pt x="1719" y="0"/>
                    <a:pt x="1519" y="0"/>
                  </a:cubicBezTo>
                  <a:cubicBezTo>
                    <a:pt x="1368" y="0"/>
                    <a:pt x="1257" y="76"/>
                    <a:pt x="1186" y="187"/>
                  </a:cubicBezTo>
                  <a:cubicBezTo>
                    <a:pt x="1129" y="76"/>
                    <a:pt x="1000" y="0"/>
                    <a:pt x="853" y="0"/>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8" name="Google Shape;368;g34e33eaa2f2_0_333"/>
            <p:cNvSpPr/>
            <p:nvPr/>
          </p:nvSpPr>
          <p:spPr>
            <a:xfrm>
              <a:off x="6887602" y="586538"/>
              <a:ext cx="674727" cy="168900"/>
            </a:xfrm>
            <a:custGeom>
              <a:rect b="b" l="l" r="r" t="t"/>
              <a:pathLst>
                <a:path extrusionOk="0" h="800" w="3793">
                  <a:moveTo>
                    <a:pt x="1315" y="0"/>
                  </a:moveTo>
                  <a:cubicBezTo>
                    <a:pt x="999" y="0"/>
                    <a:pt x="724" y="245"/>
                    <a:pt x="520" y="666"/>
                  </a:cubicBezTo>
                  <a:cubicBezTo>
                    <a:pt x="462" y="631"/>
                    <a:pt x="391" y="613"/>
                    <a:pt x="333" y="613"/>
                  </a:cubicBezTo>
                  <a:cubicBezTo>
                    <a:pt x="205" y="613"/>
                    <a:pt x="76" y="689"/>
                    <a:pt x="0" y="800"/>
                  </a:cubicBezTo>
                  <a:lnTo>
                    <a:pt x="3792" y="800"/>
                  </a:lnTo>
                  <a:cubicBezTo>
                    <a:pt x="3721" y="689"/>
                    <a:pt x="3592" y="613"/>
                    <a:pt x="3459" y="613"/>
                  </a:cubicBezTo>
                  <a:cubicBezTo>
                    <a:pt x="3348" y="613"/>
                    <a:pt x="3259" y="649"/>
                    <a:pt x="3184" y="742"/>
                  </a:cubicBezTo>
                  <a:cubicBezTo>
                    <a:pt x="2980" y="538"/>
                    <a:pt x="2740" y="427"/>
                    <a:pt x="2482" y="427"/>
                  </a:cubicBezTo>
                  <a:cubicBezTo>
                    <a:pt x="2331" y="427"/>
                    <a:pt x="2185" y="467"/>
                    <a:pt x="2038" y="538"/>
                  </a:cubicBezTo>
                  <a:cubicBezTo>
                    <a:pt x="1834" y="205"/>
                    <a:pt x="1572" y="0"/>
                    <a:pt x="1315" y="0"/>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9" name="Google Shape;369;g34e33eaa2f2_0_333"/>
            <p:cNvSpPr/>
            <p:nvPr/>
          </p:nvSpPr>
          <p:spPr>
            <a:xfrm flipH="1">
              <a:off x="7620414" y="621972"/>
              <a:ext cx="961132" cy="289902"/>
            </a:xfrm>
            <a:custGeom>
              <a:rect b="b" l="l" r="r" t="t"/>
              <a:pathLst>
                <a:path extrusionOk="0" h="1373" w="4552">
                  <a:moveTo>
                    <a:pt x="3068" y="1"/>
                  </a:moveTo>
                  <a:cubicBezTo>
                    <a:pt x="2864" y="1"/>
                    <a:pt x="2682" y="129"/>
                    <a:pt x="2642" y="334"/>
                  </a:cubicBezTo>
                  <a:cubicBezTo>
                    <a:pt x="2478" y="187"/>
                    <a:pt x="2274" y="112"/>
                    <a:pt x="2052" y="112"/>
                  </a:cubicBezTo>
                  <a:cubicBezTo>
                    <a:pt x="1776" y="112"/>
                    <a:pt x="1514" y="240"/>
                    <a:pt x="1332" y="427"/>
                  </a:cubicBezTo>
                  <a:cubicBezTo>
                    <a:pt x="1199" y="351"/>
                    <a:pt x="1035" y="298"/>
                    <a:pt x="866" y="298"/>
                  </a:cubicBezTo>
                  <a:lnTo>
                    <a:pt x="737" y="298"/>
                  </a:lnTo>
                  <a:cubicBezTo>
                    <a:pt x="702" y="334"/>
                    <a:pt x="644" y="351"/>
                    <a:pt x="591" y="351"/>
                  </a:cubicBezTo>
                  <a:lnTo>
                    <a:pt x="555" y="351"/>
                  </a:lnTo>
                  <a:cubicBezTo>
                    <a:pt x="222" y="485"/>
                    <a:pt x="0" y="795"/>
                    <a:pt x="0" y="1168"/>
                  </a:cubicBezTo>
                  <a:cubicBezTo>
                    <a:pt x="0" y="1239"/>
                    <a:pt x="0" y="1297"/>
                    <a:pt x="18" y="1373"/>
                  </a:cubicBezTo>
                  <a:lnTo>
                    <a:pt x="4551" y="1373"/>
                  </a:lnTo>
                  <a:cubicBezTo>
                    <a:pt x="4494" y="1186"/>
                    <a:pt x="4329" y="1057"/>
                    <a:pt x="4125" y="1057"/>
                  </a:cubicBezTo>
                  <a:cubicBezTo>
                    <a:pt x="4050" y="1057"/>
                    <a:pt x="3956" y="1075"/>
                    <a:pt x="3903" y="1111"/>
                  </a:cubicBezTo>
                  <a:cubicBezTo>
                    <a:pt x="3828" y="889"/>
                    <a:pt x="3663" y="724"/>
                    <a:pt x="3441" y="649"/>
                  </a:cubicBezTo>
                  <a:cubicBezTo>
                    <a:pt x="3477" y="596"/>
                    <a:pt x="3495" y="520"/>
                    <a:pt x="3495" y="427"/>
                  </a:cubicBezTo>
                  <a:cubicBezTo>
                    <a:pt x="3495" y="187"/>
                    <a:pt x="3308" y="1"/>
                    <a:pt x="3068"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0" name="Shape 370"/>
        <p:cNvGrpSpPr/>
        <p:nvPr/>
      </p:nvGrpSpPr>
      <p:grpSpPr>
        <a:xfrm>
          <a:off x="0" y="0"/>
          <a:ext cx="0" cy="0"/>
          <a:chOff x="0" y="0"/>
          <a:chExt cx="0" cy="0"/>
        </a:xfrm>
      </p:grpSpPr>
      <p:grpSp>
        <p:nvGrpSpPr>
          <p:cNvPr id="371" name="Google Shape;371;g34e33eaa2f2_0_365"/>
          <p:cNvGrpSpPr/>
          <p:nvPr/>
        </p:nvGrpSpPr>
        <p:grpSpPr>
          <a:xfrm>
            <a:off x="9860546" y="5965895"/>
            <a:ext cx="1987153" cy="440252"/>
            <a:chOff x="1113087" y="4496865"/>
            <a:chExt cx="1490402" cy="330197"/>
          </a:xfrm>
        </p:grpSpPr>
        <p:grpSp>
          <p:nvGrpSpPr>
            <p:cNvPr id="372" name="Google Shape;372;g34e33eaa2f2_0_365"/>
            <p:cNvGrpSpPr/>
            <p:nvPr/>
          </p:nvGrpSpPr>
          <p:grpSpPr>
            <a:xfrm>
              <a:off x="1710073" y="4519105"/>
              <a:ext cx="893416" cy="304351"/>
              <a:chOff x="2826048" y="3938787"/>
              <a:chExt cx="893416" cy="304351"/>
            </a:xfrm>
          </p:grpSpPr>
          <p:sp>
            <p:nvSpPr>
              <p:cNvPr id="373" name="Google Shape;373;g34e33eaa2f2_0_365"/>
              <p:cNvSpPr/>
              <p:nvPr/>
            </p:nvSpPr>
            <p:spPr>
              <a:xfrm>
                <a:off x="2826048" y="3964434"/>
                <a:ext cx="689648" cy="278704"/>
              </a:xfrm>
              <a:custGeom>
                <a:rect b="b" l="l" r="r" t="t"/>
                <a:pathLst>
                  <a:path extrusionOk="0" h="1391" w="3442">
                    <a:moveTo>
                      <a:pt x="1941" y="1"/>
                    </a:moveTo>
                    <a:cubicBezTo>
                      <a:pt x="1608" y="1"/>
                      <a:pt x="1310" y="205"/>
                      <a:pt x="1164" y="480"/>
                    </a:cubicBezTo>
                    <a:cubicBezTo>
                      <a:pt x="1035" y="369"/>
                      <a:pt x="866" y="316"/>
                      <a:pt x="702" y="316"/>
                    </a:cubicBezTo>
                    <a:cubicBezTo>
                      <a:pt x="311" y="316"/>
                      <a:pt x="0" y="631"/>
                      <a:pt x="0" y="1018"/>
                    </a:cubicBezTo>
                    <a:cubicBezTo>
                      <a:pt x="0" y="1146"/>
                      <a:pt x="36" y="1280"/>
                      <a:pt x="89" y="1391"/>
                    </a:cubicBezTo>
                    <a:lnTo>
                      <a:pt x="3441" y="1391"/>
                    </a:lnTo>
                    <a:lnTo>
                      <a:pt x="3441" y="1297"/>
                    </a:lnTo>
                    <a:cubicBezTo>
                      <a:pt x="3441" y="1058"/>
                      <a:pt x="3255" y="853"/>
                      <a:pt x="3015" y="853"/>
                    </a:cubicBezTo>
                    <a:cubicBezTo>
                      <a:pt x="2957" y="853"/>
                      <a:pt x="2904" y="871"/>
                      <a:pt x="2846" y="889"/>
                    </a:cubicBezTo>
                    <a:cubicBezTo>
                      <a:pt x="2846" y="409"/>
                      <a:pt x="2442" y="1"/>
                      <a:pt x="194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4" name="Google Shape;374;g34e33eaa2f2_0_365"/>
              <p:cNvSpPr/>
              <p:nvPr/>
            </p:nvSpPr>
            <p:spPr>
              <a:xfrm>
                <a:off x="3029816" y="3938787"/>
                <a:ext cx="689648" cy="304351"/>
              </a:xfrm>
              <a:custGeom>
                <a:rect b="b" l="l" r="r" t="t"/>
                <a:pathLst>
                  <a:path extrusionOk="0" h="1519" w="3442">
                    <a:moveTo>
                      <a:pt x="462" y="0"/>
                    </a:moveTo>
                    <a:cubicBezTo>
                      <a:pt x="462" y="0"/>
                      <a:pt x="333" y="164"/>
                      <a:pt x="351" y="369"/>
                    </a:cubicBezTo>
                    <a:cubicBezTo>
                      <a:pt x="275" y="298"/>
                      <a:pt x="164" y="240"/>
                      <a:pt x="0" y="240"/>
                    </a:cubicBezTo>
                    <a:cubicBezTo>
                      <a:pt x="0" y="240"/>
                      <a:pt x="18" y="497"/>
                      <a:pt x="240" y="631"/>
                    </a:cubicBezTo>
                    <a:cubicBezTo>
                      <a:pt x="93" y="759"/>
                      <a:pt x="0" y="941"/>
                      <a:pt x="0" y="1146"/>
                    </a:cubicBezTo>
                    <a:cubicBezTo>
                      <a:pt x="0" y="1274"/>
                      <a:pt x="36" y="1408"/>
                      <a:pt x="93" y="1519"/>
                    </a:cubicBezTo>
                    <a:lnTo>
                      <a:pt x="3441" y="1519"/>
                    </a:lnTo>
                    <a:lnTo>
                      <a:pt x="3441" y="1425"/>
                    </a:lnTo>
                    <a:cubicBezTo>
                      <a:pt x="3441" y="1186"/>
                      <a:pt x="3255" y="981"/>
                      <a:pt x="3015" y="981"/>
                    </a:cubicBezTo>
                    <a:cubicBezTo>
                      <a:pt x="2957" y="981"/>
                      <a:pt x="2904" y="999"/>
                      <a:pt x="2868" y="1017"/>
                    </a:cubicBezTo>
                    <a:cubicBezTo>
                      <a:pt x="2846" y="537"/>
                      <a:pt x="2442" y="129"/>
                      <a:pt x="1958" y="129"/>
                    </a:cubicBezTo>
                    <a:cubicBezTo>
                      <a:pt x="1607" y="129"/>
                      <a:pt x="1314" y="333"/>
                      <a:pt x="1163" y="608"/>
                    </a:cubicBezTo>
                    <a:cubicBezTo>
                      <a:pt x="1035" y="497"/>
                      <a:pt x="888" y="444"/>
                      <a:pt x="719" y="444"/>
                    </a:cubicBezTo>
                    <a:cubicBezTo>
                      <a:pt x="684" y="444"/>
                      <a:pt x="648" y="444"/>
                      <a:pt x="608" y="462"/>
                    </a:cubicBezTo>
                    <a:cubicBezTo>
                      <a:pt x="626" y="333"/>
                      <a:pt x="626" y="164"/>
                      <a:pt x="46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5" name="Google Shape;375;g34e33eaa2f2_0_365"/>
              <p:cNvSpPr/>
              <p:nvPr/>
            </p:nvSpPr>
            <p:spPr>
              <a:xfrm>
                <a:off x="3003970" y="4079241"/>
                <a:ext cx="411144" cy="163897"/>
              </a:xfrm>
              <a:custGeom>
                <a:rect b="b" l="l" r="r" t="t"/>
                <a:pathLst>
                  <a:path extrusionOk="0" h="818" w="2052">
                    <a:moveTo>
                      <a:pt x="1164" y="1"/>
                    </a:moveTo>
                    <a:cubicBezTo>
                      <a:pt x="959" y="1"/>
                      <a:pt x="795" y="112"/>
                      <a:pt x="702" y="280"/>
                    </a:cubicBezTo>
                    <a:cubicBezTo>
                      <a:pt x="626" y="205"/>
                      <a:pt x="533" y="169"/>
                      <a:pt x="422" y="169"/>
                    </a:cubicBezTo>
                    <a:cubicBezTo>
                      <a:pt x="200" y="169"/>
                      <a:pt x="0" y="374"/>
                      <a:pt x="0" y="596"/>
                    </a:cubicBezTo>
                    <a:cubicBezTo>
                      <a:pt x="0" y="667"/>
                      <a:pt x="18" y="742"/>
                      <a:pt x="54" y="818"/>
                    </a:cubicBezTo>
                    <a:lnTo>
                      <a:pt x="2052" y="818"/>
                    </a:lnTo>
                    <a:lnTo>
                      <a:pt x="2052" y="760"/>
                    </a:lnTo>
                    <a:cubicBezTo>
                      <a:pt x="2052" y="613"/>
                      <a:pt x="1941" y="502"/>
                      <a:pt x="1794" y="502"/>
                    </a:cubicBezTo>
                    <a:cubicBezTo>
                      <a:pt x="1754" y="502"/>
                      <a:pt x="1736" y="502"/>
                      <a:pt x="1701" y="520"/>
                    </a:cubicBezTo>
                    <a:cubicBezTo>
                      <a:pt x="1701" y="223"/>
                      <a:pt x="1461" y="1"/>
                      <a:pt x="1164"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6" name="Google Shape;376;g34e33eaa2f2_0_365"/>
              <p:cNvSpPr/>
              <p:nvPr/>
            </p:nvSpPr>
            <p:spPr>
              <a:xfrm>
                <a:off x="2866120" y="4142356"/>
                <a:ext cx="66921" cy="51092"/>
              </a:xfrm>
              <a:custGeom>
                <a:rect b="b" l="l" r="r" t="t"/>
                <a:pathLst>
                  <a:path extrusionOk="0" h="255" w="334">
                    <a:moveTo>
                      <a:pt x="76" y="1"/>
                    </a:moveTo>
                    <a:cubicBezTo>
                      <a:pt x="76" y="1"/>
                      <a:pt x="76" y="76"/>
                      <a:pt x="133" y="130"/>
                    </a:cubicBezTo>
                    <a:cubicBezTo>
                      <a:pt x="93" y="130"/>
                      <a:pt x="58" y="147"/>
                      <a:pt x="0" y="170"/>
                    </a:cubicBezTo>
                    <a:cubicBezTo>
                      <a:pt x="0" y="170"/>
                      <a:pt x="78" y="254"/>
                      <a:pt x="190" y="254"/>
                    </a:cubicBezTo>
                    <a:cubicBezTo>
                      <a:pt x="233" y="254"/>
                      <a:pt x="282" y="241"/>
                      <a:pt x="333" y="205"/>
                    </a:cubicBezTo>
                    <a:cubicBezTo>
                      <a:pt x="333" y="205"/>
                      <a:pt x="280" y="1"/>
                      <a:pt x="76"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7" name="Google Shape;377;g34e33eaa2f2_0_365"/>
              <p:cNvSpPr/>
              <p:nvPr/>
            </p:nvSpPr>
            <p:spPr>
              <a:xfrm>
                <a:off x="2966502" y="4053395"/>
                <a:ext cx="48287" cy="48287"/>
              </a:xfrm>
              <a:custGeom>
                <a:rect b="b" l="l" r="r" t="t"/>
                <a:pathLst>
                  <a:path extrusionOk="0" h="241" w="241">
                    <a:moveTo>
                      <a:pt x="130" y="1"/>
                    </a:moveTo>
                    <a:cubicBezTo>
                      <a:pt x="130" y="1"/>
                      <a:pt x="112" y="36"/>
                      <a:pt x="112" y="94"/>
                    </a:cubicBezTo>
                    <a:cubicBezTo>
                      <a:pt x="94" y="76"/>
                      <a:pt x="54" y="59"/>
                      <a:pt x="19" y="59"/>
                    </a:cubicBezTo>
                    <a:cubicBezTo>
                      <a:pt x="19" y="59"/>
                      <a:pt x="1" y="205"/>
                      <a:pt x="165" y="241"/>
                    </a:cubicBezTo>
                    <a:cubicBezTo>
                      <a:pt x="165" y="241"/>
                      <a:pt x="241" y="112"/>
                      <a:pt x="130"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8" name="Google Shape;378;g34e33eaa2f2_0_365"/>
              <p:cNvSpPr/>
              <p:nvPr/>
            </p:nvSpPr>
            <p:spPr>
              <a:xfrm>
                <a:off x="3207738" y="3993887"/>
                <a:ext cx="70327" cy="63315"/>
              </a:xfrm>
              <a:custGeom>
                <a:rect b="b" l="l" r="r" t="t"/>
                <a:pathLst>
                  <a:path extrusionOk="0" h="316" w="351">
                    <a:moveTo>
                      <a:pt x="147" y="0"/>
                    </a:moveTo>
                    <a:cubicBezTo>
                      <a:pt x="147" y="0"/>
                      <a:pt x="0" y="151"/>
                      <a:pt x="147" y="316"/>
                    </a:cubicBezTo>
                    <a:cubicBezTo>
                      <a:pt x="147" y="316"/>
                      <a:pt x="351" y="245"/>
                      <a:pt x="315" y="40"/>
                    </a:cubicBezTo>
                    <a:lnTo>
                      <a:pt x="315" y="40"/>
                    </a:lnTo>
                    <a:cubicBezTo>
                      <a:pt x="315" y="40"/>
                      <a:pt x="258" y="58"/>
                      <a:pt x="204" y="111"/>
                    </a:cubicBezTo>
                    <a:cubicBezTo>
                      <a:pt x="204" y="76"/>
                      <a:pt x="182" y="40"/>
                      <a:pt x="147"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9" name="Google Shape;379;g34e33eaa2f2_0_365"/>
              <p:cNvSpPr/>
              <p:nvPr/>
            </p:nvSpPr>
            <p:spPr>
              <a:xfrm>
                <a:off x="3351798" y="4079241"/>
                <a:ext cx="70528" cy="63315"/>
              </a:xfrm>
              <a:custGeom>
                <a:rect b="b" l="l" r="r" t="t"/>
                <a:pathLst>
                  <a:path extrusionOk="0" h="316" w="352">
                    <a:moveTo>
                      <a:pt x="222" y="1"/>
                    </a:moveTo>
                    <a:cubicBezTo>
                      <a:pt x="222" y="1"/>
                      <a:pt x="169" y="41"/>
                      <a:pt x="151" y="112"/>
                    </a:cubicBezTo>
                    <a:cubicBezTo>
                      <a:pt x="129" y="76"/>
                      <a:pt x="94" y="58"/>
                      <a:pt x="58" y="41"/>
                    </a:cubicBezTo>
                    <a:lnTo>
                      <a:pt x="58" y="41"/>
                    </a:lnTo>
                    <a:cubicBezTo>
                      <a:pt x="58" y="41"/>
                      <a:pt x="0" y="240"/>
                      <a:pt x="205" y="316"/>
                    </a:cubicBezTo>
                    <a:cubicBezTo>
                      <a:pt x="205" y="316"/>
                      <a:pt x="351" y="169"/>
                      <a:pt x="222"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0" name="Google Shape;380;g34e33eaa2f2_0_365"/>
              <p:cNvSpPr/>
              <p:nvPr/>
            </p:nvSpPr>
            <p:spPr>
              <a:xfrm>
                <a:off x="3444365" y="4031154"/>
                <a:ext cx="52695" cy="48287"/>
              </a:xfrm>
              <a:custGeom>
                <a:rect b="b" l="l" r="r" t="t"/>
                <a:pathLst>
                  <a:path extrusionOk="0" h="241" w="263">
                    <a:moveTo>
                      <a:pt x="93" y="1"/>
                    </a:moveTo>
                    <a:cubicBezTo>
                      <a:pt x="93" y="1"/>
                      <a:pt x="0" y="130"/>
                      <a:pt x="111" y="241"/>
                    </a:cubicBezTo>
                    <a:cubicBezTo>
                      <a:pt x="111" y="241"/>
                      <a:pt x="262" y="187"/>
                      <a:pt x="222" y="36"/>
                    </a:cubicBezTo>
                    <a:lnTo>
                      <a:pt x="222" y="36"/>
                    </a:lnTo>
                    <a:cubicBezTo>
                      <a:pt x="222" y="36"/>
                      <a:pt x="187" y="36"/>
                      <a:pt x="151" y="94"/>
                    </a:cubicBezTo>
                    <a:cubicBezTo>
                      <a:pt x="133" y="59"/>
                      <a:pt x="133" y="36"/>
                      <a:pt x="93"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1" name="Google Shape;381;g34e33eaa2f2_0_365"/>
              <p:cNvSpPr/>
              <p:nvPr/>
            </p:nvSpPr>
            <p:spPr>
              <a:xfrm>
                <a:off x="3582215" y="4109496"/>
                <a:ext cx="48287" cy="44681"/>
              </a:xfrm>
              <a:custGeom>
                <a:rect b="b" l="l" r="r" t="t"/>
                <a:pathLst>
                  <a:path extrusionOk="0" h="223" w="241">
                    <a:moveTo>
                      <a:pt x="129" y="1"/>
                    </a:moveTo>
                    <a:cubicBezTo>
                      <a:pt x="129" y="1"/>
                      <a:pt x="0" y="72"/>
                      <a:pt x="54" y="223"/>
                    </a:cubicBezTo>
                    <a:cubicBezTo>
                      <a:pt x="54" y="223"/>
                      <a:pt x="222" y="223"/>
                      <a:pt x="240" y="72"/>
                    </a:cubicBezTo>
                    <a:cubicBezTo>
                      <a:pt x="240" y="72"/>
                      <a:pt x="230" y="67"/>
                      <a:pt x="214" y="67"/>
                    </a:cubicBezTo>
                    <a:cubicBezTo>
                      <a:pt x="197" y="67"/>
                      <a:pt x="174" y="72"/>
                      <a:pt x="147" y="89"/>
                    </a:cubicBezTo>
                    <a:cubicBezTo>
                      <a:pt x="147" y="54"/>
                      <a:pt x="147" y="36"/>
                      <a:pt x="129"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82" name="Google Shape;382;g34e33eaa2f2_0_365"/>
            <p:cNvGrpSpPr/>
            <p:nvPr/>
          </p:nvGrpSpPr>
          <p:grpSpPr>
            <a:xfrm>
              <a:off x="1113087" y="4496865"/>
              <a:ext cx="812469" cy="330197"/>
              <a:chOff x="1505862" y="3916547"/>
              <a:chExt cx="812469" cy="330197"/>
            </a:xfrm>
          </p:grpSpPr>
          <p:sp>
            <p:nvSpPr>
              <p:cNvPr id="383" name="Google Shape;383;g34e33eaa2f2_0_365"/>
              <p:cNvSpPr/>
              <p:nvPr/>
            </p:nvSpPr>
            <p:spPr>
              <a:xfrm>
                <a:off x="1505862" y="3916547"/>
                <a:ext cx="708281" cy="330197"/>
              </a:xfrm>
              <a:custGeom>
                <a:rect b="b" l="l" r="r" t="t"/>
                <a:pathLst>
                  <a:path extrusionOk="0" h="1648" w="3535">
                    <a:moveTo>
                      <a:pt x="1332" y="0"/>
                    </a:moveTo>
                    <a:cubicBezTo>
                      <a:pt x="1332" y="0"/>
                      <a:pt x="1186" y="164"/>
                      <a:pt x="1261" y="369"/>
                    </a:cubicBezTo>
                    <a:cubicBezTo>
                      <a:pt x="1212" y="334"/>
                      <a:pt x="1140" y="305"/>
                      <a:pt x="1054" y="305"/>
                    </a:cubicBezTo>
                    <a:cubicBezTo>
                      <a:pt x="1009" y="305"/>
                      <a:pt x="959" y="313"/>
                      <a:pt x="906" y="333"/>
                    </a:cubicBezTo>
                    <a:cubicBezTo>
                      <a:pt x="906" y="333"/>
                      <a:pt x="964" y="480"/>
                      <a:pt x="1128" y="537"/>
                    </a:cubicBezTo>
                    <a:cubicBezTo>
                      <a:pt x="1110" y="573"/>
                      <a:pt x="1075" y="631"/>
                      <a:pt x="1057" y="666"/>
                    </a:cubicBezTo>
                    <a:cubicBezTo>
                      <a:pt x="1039" y="666"/>
                      <a:pt x="1017" y="648"/>
                      <a:pt x="999" y="648"/>
                    </a:cubicBezTo>
                    <a:cubicBezTo>
                      <a:pt x="906" y="648"/>
                      <a:pt x="835" y="719"/>
                      <a:pt x="835" y="813"/>
                    </a:cubicBezTo>
                    <a:cubicBezTo>
                      <a:pt x="795" y="795"/>
                      <a:pt x="742" y="795"/>
                      <a:pt x="684" y="795"/>
                    </a:cubicBezTo>
                    <a:cubicBezTo>
                      <a:pt x="427" y="795"/>
                      <a:pt x="222" y="924"/>
                      <a:pt x="94" y="1128"/>
                    </a:cubicBezTo>
                    <a:cubicBezTo>
                      <a:pt x="40" y="1239"/>
                      <a:pt x="0" y="1350"/>
                      <a:pt x="0" y="1479"/>
                    </a:cubicBezTo>
                    <a:cubicBezTo>
                      <a:pt x="0" y="1536"/>
                      <a:pt x="18" y="1590"/>
                      <a:pt x="18" y="1647"/>
                    </a:cubicBezTo>
                    <a:lnTo>
                      <a:pt x="3517" y="1647"/>
                    </a:lnTo>
                    <a:cubicBezTo>
                      <a:pt x="3535" y="1590"/>
                      <a:pt x="3535" y="1536"/>
                      <a:pt x="3535" y="1479"/>
                    </a:cubicBezTo>
                    <a:cubicBezTo>
                      <a:pt x="3535" y="1092"/>
                      <a:pt x="3219" y="795"/>
                      <a:pt x="2851" y="795"/>
                    </a:cubicBezTo>
                    <a:cubicBezTo>
                      <a:pt x="2793" y="795"/>
                      <a:pt x="2758" y="795"/>
                      <a:pt x="2704" y="813"/>
                    </a:cubicBezTo>
                    <a:cubicBezTo>
                      <a:pt x="2664" y="666"/>
                      <a:pt x="2593" y="537"/>
                      <a:pt x="2482" y="444"/>
                    </a:cubicBezTo>
                    <a:cubicBezTo>
                      <a:pt x="2314" y="275"/>
                      <a:pt x="2092" y="187"/>
                      <a:pt x="1852" y="187"/>
                    </a:cubicBezTo>
                    <a:cubicBezTo>
                      <a:pt x="1705" y="187"/>
                      <a:pt x="1572" y="222"/>
                      <a:pt x="1461" y="275"/>
                    </a:cubicBezTo>
                    <a:cubicBezTo>
                      <a:pt x="1461" y="187"/>
                      <a:pt x="1426" y="93"/>
                      <a:pt x="133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4" name="Google Shape;384;g34e33eaa2f2_0_365"/>
              <p:cNvSpPr/>
              <p:nvPr/>
            </p:nvSpPr>
            <p:spPr>
              <a:xfrm>
                <a:off x="1750504" y="4008914"/>
                <a:ext cx="567827" cy="237830"/>
              </a:xfrm>
              <a:custGeom>
                <a:rect b="b" l="l" r="r" t="t"/>
                <a:pathLst>
                  <a:path extrusionOk="0" h="1187" w="2834">
                    <a:moveTo>
                      <a:pt x="1483" y="1"/>
                    </a:moveTo>
                    <a:cubicBezTo>
                      <a:pt x="1150" y="1"/>
                      <a:pt x="871" y="241"/>
                      <a:pt x="777" y="556"/>
                    </a:cubicBezTo>
                    <a:cubicBezTo>
                      <a:pt x="724" y="520"/>
                      <a:pt x="631" y="503"/>
                      <a:pt x="555" y="503"/>
                    </a:cubicBezTo>
                    <a:cubicBezTo>
                      <a:pt x="351" y="503"/>
                      <a:pt x="169" y="614"/>
                      <a:pt x="76" y="778"/>
                    </a:cubicBezTo>
                    <a:cubicBezTo>
                      <a:pt x="40" y="853"/>
                      <a:pt x="0" y="947"/>
                      <a:pt x="0" y="1058"/>
                    </a:cubicBezTo>
                    <a:cubicBezTo>
                      <a:pt x="0" y="1093"/>
                      <a:pt x="0" y="1146"/>
                      <a:pt x="18" y="1186"/>
                    </a:cubicBezTo>
                    <a:lnTo>
                      <a:pt x="2815" y="1186"/>
                    </a:lnTo>
                    <a:cubicBezTo>
                      <a:pt x="2833" y="1146"/>
                      <a:pt x="2833" y="1093"/>
                      <a:pt x="2833" y="1058"/>
                    </a:cubicBezTo>
                    <a:cubicBezTo>
                      <a:pt x="2833" y="742"/>
                      <a:pt x="2593" y="503"/>
                      <a:pt x="2296" y="503"/>
                    </a:cubicBezTo>
                    <a:cubicBezTo>
                      <a:pt x="2238" y="503"/>
                      <a:pt x="2203" y="503"/>
                      <a:pt x="2167" y="520"/>
                    </a:cubicBezTo>
                    <a:cubicBezTo>
                      <a:pt x="2127" y="409"/>
                      <a:pt x="2074" y="298"/>
                      <a:pt x="1998" y="223"/>
                    </a:cubicBezTo>
                    <a:cubicBezTo>
                      <a:pt x="1870" y="94"/>
                      <a:pt x="1683" y="1"/>
                      <a:pt x="148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5" name="Google Shape;385;g34e33eaa2f2_0_365"/>
              <p:cNvSpPr/>
              <p:nvPr/>
            </p:nvSpPr>
            <p:spPr>
              <a:xfrm>
                <a:off x="1635697" y="4097875"/>
                <a:ext cx="359651" cy="148869"/>
              </a:xfrm>
              <a:custGeom>
                <a:rect b="b" l="l" r="r" t="t"/>
                <a:pathLst>
                  <a:path extrusionOk="0" h="743" w="1795">
                    <a:moveTo>
                      <a:pt x="946" y="1"/>
                    </a:moveTo>
                    <a:cubicBezTo>
                      <a:pt x="724" y="1"/>
                      <a:pt x="556" y="147"/>
                      <a:pt x="502" y="334"/>
                    </a:cubicBezTo>
                    <a:cubicBezTo>
                      <a:pt x="462" y="316"/>
                      <a:pt x="409" y="316"/>
                      <a:pt x="351" y="316"/>
                    </a:cubicBezTo>
                    <a:cubicBezTo>
                      <a:pt x="223" y="316"/>
                      <a:pt x="112" y="369"/>
                      <a:pt x="58" y="480"/>
                    </a:cubicBezTo>
                    <a:cubicBezTo>
                      <a:pt x="18" y="538"/>
                      <a:pt x="1" y="591"/>
                      <a:pt x="1" y="649"/>
                    </a:cubicBezTo>
                    <a:cubicBezTo>
                      <a:pt x="1" y="685"/>
                      <a:pt x="18" y="702"/>
                      <a:pt x="18" y="742"/>
                    </a:cubicBezTo>
                    <a:lnTo>
                      <a:pt x="1777" y="742"/>
                    </a:lnTo>
                    <a:cubicBezTo>
                      <a:pt x="1794" y="702"/>
                      <a:pt x="1794" y="685"/>
                      <a:pt x="1794" y="649"/>
                    </a:cubicBezTo>
                    <a:cubicBezTo>
                      <a:pt x="1794" y="463"/>
                      <a:pt x="1630" y="316"/>
                      <a:pt x="1444" y="316"/>
                    </a:cubicBezTo>
                    <a:lnTo>
                      <a:pt x="1368" y="316"/>
                    </a:lnTo>
                    <a:cubicBezTo>
                      <a:pt x="1350" y="241"/>
                      <a:pt x="1315" y="187"/>
                      <a:pt x="1257" y="130"/>
                    </a:cubicBezTo>
                    <a:cubicBezTo>
                      <a:pt x="1186" y="59"/>
                      <a:pt x="1075" y="1"/>
                      <a:pt x="94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6" name="Google Shape;386;g34e33eaa2f2_0_365"/>
              <p:cNvSpPr/>
              <p:nvPr/>
            </p:nvSpPr>
            <p:spPr>
              <a:xfrm>
                <a:off x="1568976" y="4105088"/>
                <a:ext cx="96374" cy="81948"/>
              </a:xfrm>
              <a:custGeom>
                <a:rect b="b" l="l" r="r" t="t"/>
                <a:pathLst>
                  <a:path extrusionOk="0" h="409" w="481">
                    <a:moveTo>
                      <a:pt x="316" y="0"/>
                    </a:moveTo>
                    <a:cubicBezTo>
                      <a:pt x="316" y="0"/>
                      <a:pt x="205" y="94"/>
                      <a:pt x="223" y="222"/>
                    </a:cubicBezTo>
                    <a:cubicBezTo>
                      <a:pt x="187" y="169"/>
                      <a:pt x="112" y="134"/>
                      <a:pt x="1" y="111"/>
                    </a:cubicBezTo>
                    <a:lnTo>
                      <a:pt x="1" y="111"/>
                    </a:lnTo>
                    <a:cubicBezTo>
                      <a:pt x="1" y="111"/>
                      <a:pt x="1" y="373"/>
                      <a:pt x="298" y="409"/>
                    </a:cubicBezTo>
                    <a:cubicBezTo>
                      <a:pt x="298" y="409"/>
                      <a:pt x="480" y="205"/>
                      <a:pt x="316"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7" name="Google Shape;387;g34e33eaa2f2_0_365"/>
              <p:cNvSpPr/>
              <p:nvPr/>
            </p:nvSpPr>
            <p:spPr>
              <a:xfrm>
                <a:off x="1858099" y="3923560"/>
                <a:ext cx="70528" cy="52695"/>
              </a:xfrm>
              <a:custGeom>
                <a:rect b="b" l="l" r="r" t="t"/>
                <a:pathLst>
                  <a:path extrusionOk="0" h="263" w="352">
                    <a:moveTo>
                      <a:pt x="76" y="1"/>
                    </a:moveTo>
                    <a:cubicBezTo>
                      <a:pt x="76" y="1"/>
                      <a:pt x="1" y="152"/>
                      <a:pt x="187" y="263"/>
                    </a:cubicBezTo>
                    <a:cubicBezTo>
                      <a:pt x="187" y="263"/>
                      <a:pt x="351" y="187"/>
                      <a:pt x="298" y="1"/>
                    </a:cubicBezTo>
                    <a:lnTo>
                      <a:pt x="298" y="1"/>
                    </a:lnTo>
                    <a:cubicBezTo>
                      <a:pt x="298" y="1"/>
                      <a:pt x="223" y="41"/>
                      <a:pt x="187" y="129"/>
                    </a:cubicBezTo>
                    <a:cubicBezTo>
                      <a:pt x="169" y="76"/>
                      <a:pt x="147" y="41"/>
                      <a:pt x="7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8" name="Google Shape;388;g34e33eaa2f2_0_365"/>
              <p:cNvSpPr/>
              <p:nvPr/>
            </p:nvSpPr>
            <p:spPr>
              <a:xfrm>
                <a:off x="2102741" y="3998295"/>
                <a:ext cx="66921" cy="56101"/>
              </a:xfrm>
              <a:custGeom>
                <a:rect b="b" l="l" r="r" t="t"/>
                <a:pathLst>
                  <a:path extrusionOk="0" h="280" w="334">
                    <a:moveTo>
                      <a:pt x="147" y="1"/>
                    </a:moveTo>
                    <a:cubicBezTo>
                      <a:pt x="147" y="1"/>
                      <a:pt x="1" y="89"/>
                      <a:pt x="76" y="276"/>
                    </a:cubicBezTo>
                    <a:cubicBezTo>
                      <a:pt x="76" y="276"/>
                      <a:pt x="93" y="279"/>
                      <a:pt x="118" y="279"/>
                    </a:cubicBezTo>
                    <a:cubicBezTo>
                      <a:pt x="176" y="279"/>
                      <a:pt x="281" y="262"/>
                      <a:pt x="334" y="147"/>
                    </a:cubicBezTo>
                    <a:cubicBezTo>
                      <a:pt x="334" y="147"/>
                      <a:pt x="303" y="135"/>
                      <a:pt x="260" y="135"/>
                    </a:cubicBezTo>
                    <a:cubicBezTo>
                      <a:pt x="227" y="135"/>
                      <a:pt x="187" y="142"/>
                      <a:pt x="147" y="165"/>
                    </a:cubicBezTo>
                    <a:cubicBezTo>
                      <a:pt x="169" y="129"/>
                      <a:pt x="187" y="72"/>
                      <a:pt x="147"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9" name="Google Shape;389;g34e33eaa2f2_0_365"/>
              <p:cNvSpPr/>
              <p:nvPr/>
            </p:nvSpPr>
            <p:spPr>
              <a:xfrm>
                <a:off x="1998753" y="4068622"/>
                <a:ext cx="63315" cy="55300"/>
              </a:xfrm>
              <a:custGeom>
                <a:rect b="b" l="l" r="r" t="t"/>
                <a:pathLst>
                  <a:path extrusionOk="0" h="276" w="316">
                    <a:moveTo>
                      <a:pt x="204" y="0"/>
                    </a:moveTo>
                    <a:cubicBezTo>
                      <a:pt x="204" y="0"/>
                      <a:pt x="133" y="71"/>
                      <a:pt x="151" y="165"/>
                    </a:cubicBezTo>
                    <a:cubicBezTo>
                      <a:pt x="111" y="129"/>
                      <a:pt x="76" y="94"/>
                      <a:pt x="0" y="94"/>
                    </a:cubicBezTo>
                    <a:cubicBezTo>
                      <a:pt x="0" y="94"/>
                      <a:pt x="0" y="258"/>
                      <a:pt x="187" y="276"/>
                    </a:cubicBezTo>
                    <a:cubicBezTo>
                      <a:pt x="187" y="276"/>
                      <a:pt x="315" y="147"/>
                      <a:pt x="20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0" name="Google Shape;390;g34e33eaa2f2_0_365"/>
              <p:cNvSpPr/>
              <p:nvPr/>
            </p:nvSpPr>
            <p:spPr>
              <a:xfrm>
                <a:off x="1921213" y="4123722"/>
                <a:ext cx="66921" cy="56302"/>
              </a:xfrm>
              <a:custGeom>
                <a:rect b="b" l="l" r="r" t="t"/>
                <a:pathLst>
                  <a:path extrusionOk="0" h="281" w="334">
                    <a:moveTo>
                      <a:pt x="112" y="1"/>
                    </a:moveTo>
                    <a:cubicBezTo>
                      <a:pt x="112" y="1"/>
                      <a:pt x="1" y="129"/>
                      <a:pt x="130" y="280"/>
                    </a:cubicBezTo>
                    <a:cubicBezTo>
                      <a:pt x="130" y="280"/>
                      <a:pt x="316" y="263"/>
                      <a:pt x="334" y="76"/>
                    </a:cubicBezTo>
                    <a:lnTo>
                      <a:pt x="334" y="76"/>
                    </a:lnTo>
                    <a:cubicBezTo>
                      <a:pt x="334" y="76"/>
                      <a:pt x="241" y="76"/>
                      <a:pt x="187" y="152"/>
                    </a:cubicBezTo>
                    <a:cubicBezTo>
                      <a:pt x="187" y="112"/>
                      <a:pt x="165" y="58"/>
                      <a:pt x="112"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1" name="Google Shape;391;g34e33eaa2f2_0_365"/>
              <p:cNvSpPr/>
              <p:nvPr/>
            </p:nvSpPr>
            <p:spPr>
              <a:xfrm>
                <a:off x="2188095" y="4090862"/>
                <a:ext cx="37668" cy="33060"/>
              </a:xfrm>
              <a:custGeom>
                <a:rect b="b" l="l" r="r" t="t"/>
                <a:pathLst>
                  <a:path extrusionOk="0" h="165" w="188">
                    <a:moveTo>
                      <a:pt x="54" y="0"/>
                    </a:moveTo>
                    <a:cubicBezTo>
                      <a:pt x="54" y="0"/>
                      <a:pt x="1" y="94"/>
                      <a:pt x="94" y="165"/>
                    </a:cubicBezTo>
                    <a:cubicBezTo>
                      <a:pt x="94" y="165"/>
                      <a:pt x="187" y="129"/>
                      <a:pt x="187" y="36"/>
                    </a:cubicBezTo>
                    <a:lnTo>
                      <a:pt x="187" y="36"/>
                    </a:lnTo>
                    <a:cubicBezTo>
                      <a:pt x="187" y="36"/>
                      <a:pt x="130" y="36"/>
                      <a:pt x="112" y="94"/>
                    </a:cubicBezTo>
                    <a:cubicBezTo>
                      <a:pt x="94" y="54"/>
                      <a:pt x="94" y="18"/>
                      <a:pt x="5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2" name="Google Shape;392;g34e33eaa2f2_0_365"/>
              <p:cNvSpPr/>
              <p:nvPr/>
            </p:nvSpPr>
            <p:spPr>
              <a:xfrm>
                <a:off x="1736279" y="4042775"/>
                <a:ext cx="62513" cy="56302"/>
              </a:xfrm>
              <a:custGeom>
                <a:rect b="b" l="l" r="r" t="t"/>
                <a:pathLst>
                  <a:path extrusionOk="0" h="281" w="312">
                    <a:moveTo>
                      <a:pt x="165" y="1"/>
                    </a:moveTo>
                    <a:cubicBezTo>
                      <a:pt x="165" y="1"/>
                      <a:pt x="129" y="72"/>
                      <a:pt x="165" y="165"/>
                    </a:cubicBezTo>
                    <a:cubicBezTo>
                      <a:pt x="140" y="152"/>
                      <a:pt x="103" y="140"/>
                      <a:pt x="59" y="140"/>
                    </a:cubicBezTo>
                    <a:cubicBezTo>
                      <a:pt x="41" y="140"/>
                      <a:pt x="21" y="142"/>
                      <a:pt x="0" y="147"/>
                    </a:cubicBezTo>
                    <a:cubicBezTo>
                      <a:pt x="0" y="147"/>
                      <a:pt x="29" y="281"/>
                      <a:pt x="185" y="281"/>
                    </a:cubicBezTo>
                    <a:cubicBezTo>
                      <a:pt x="202" y="281"/>
                      <a:pt x="220" y="279"/>
                      <a:pt x="240" y="276"/>
                    </a:cubicBezTo>
                    <a:cubicBezTo>
                      <a:pt x="240" y="276"/>
                      <a:pt x="311" y="112"/>
                      <a:pt x="16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sp>
        <p:nvSpPr>
          <p:cNvPr id="393" name="Google Shape;393;g34e33eaa2f2_0_365"/>
          <p:cNvSpPr txBox="1"/>
          <p:nvPr>
            <p:ph type="title"/>
          </p:nvPr>
        </p:nvSpPr>
        <p:spPr>
          <a:xfrm>
            <a:off x="2847400" y="1585467"/>
            <a:ext cx="6497100" cy="2619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94" name="Google Shape;394;g34e33eaa2f2_0_365"/>
          <p:cNvSpPr txBox="1"/>
          <p:nvPr>
            <p:ph idx="1" type="subTitle"/>
          </p:nvPr>
        </p:nvSpPr>
        <p:spPr>
          <a:xfrm>
            <a:off x="2847400" y="4204667"/>
            <a:ext cx="6497100" cy="894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grpSp>
        <p:nvGrpSpPr>
          <p:cNvPr id="395" name="Google Shape;395;g34e33eaa2f2_0_365"/>
          <p:cNvGrpSpPr/>
          <p:nvPr/>
        </p:nvGrpSpPr>
        <p:grpSpPr>
          <a:xfrm>
            <a:off x="-44732" y="6394611"/>
            <a:ext cx="12312492" cy="511187"/>
            <a:chOff x="-33550" y="4796078"/>
            <a:chExt cx="9234600" cy="383400"/>
          </a:xfrm>
        </p:grpSpPr>
        <p:sp>
          <p:nvSpPr>
            <p:cNvPr id="396" name="Google Shape;396;g34e33eaa2f2_0_365"/>
            <p:cNvSpPr/>
            <p:nvPr/>
          </p:nvSpPr>
          <p:spPr>
            <a:xfrm>
              <a:off x="-33550" y="4796078"/>
              <a:ext cx="9234600" cy="383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7" name="Google Shape;397;g34e33eaa2f2_0_365"/>
            <p:cNvSpPr/>
            <p:nvPr/>
          </p:nvSpPr>
          <p:spPr>
            <a:xfrm>
              <a:off x="-33550" y="5040775"/>
              <a:ext cx="9234600" cy="1386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98" name="Google Shape;398;g34e33eaa2f2_0_365"/>
          <p:cNvGrpSpPr/>
          <p:nvPr/>
        </p:nvGrpSpPr>
        <p:grpSpPr>
          <a:xfrm>
            <a:off x="10447549" y="4283514"/>
            <a:ext cx="1329624" cy="473223"/>
            <a:chOff x="7835858" y="3212716"/>
            <a:chExt cx="997243" cy="354926"/>
          </a:xfrm>
        </p:grpSpPr>
        <p:sp>
          <p:nvSpPr>
            <p:cNvPr id="399" name="Google Shape;399;g34e33eaa2f2_0_365"/>
            <p:cNvSpPr/>
            <p:nvPr/>
          </p:nvSpPr>
          <p:spPr>
            <a:xfrm>
              <a:off x="8028427" y="3395770"/>
              <a:ext cx="804674" cy="171872"/>
            </a:xfrm>
            <a:custGeom>
              <a:rect b="b" l="l" r="r" t="t"/>
              <a:pathLst>
                <a:path extrusionOk="0" h="814" w="3811">
                  <a:moveTo>
                    <a:pt x="2496" y="1"/>
                  </a:moveTo>
                  <a:cubicBezTo>
                    <a:pt x="2221" y="1"/>
                    <a:pt x="1981" y="205"/>
                    <a:pt x="1759" y="556"/>
                  </a:cubicBezTo>
                  <a:cubicBezTo>
                    <a:pt x="1630" y="480"/>
                    <a:pt x="1479" y="445"/>
                    <a:pt x="1333" y="445"/>
                  </a:cubicBezTo>
                  <a:cubicBezTo>
                    <a:pt x="1053" y="445"/>
                    <a:pt x="813" y="556"/>
                    <a:pt x="631" y="760"/>
                  </a:cubicBezTo>
                  <a:cubicBezTo>
                    <a:pt x="556" y="667"/>
                    <a:pt x="445" y="631"/>
                    <a:pt x="352" y="631"/>
                  </a:cubicBezTo>
                  <a:cubicBezTo>
                    <a:pt x="223" y="631"/>
                    <a:pt x="94" y="702"/>
                    <a:pt x="1" y="813"/>
                  </a:cubicBezTo>
                  <a:lnTo>
                    <a:pt x="3810" y="813"/>
                  </a:lnTo>
                  <a:cubicBezTo>
                    <a:pt x="3717" y="702"/>
                    <a:pt x="3606" y="631"/>
                    <a:pt x="3477" y="631"/>
                  </a:cubicBezTo>
                  <a:cubicBezTo>
                    <a:pt x="3406" y="631"/>
                    <a:pt x="3349" y="649"/>
                    <a:pt x="3295" y="667"/>
                  </a:cubicBezTo>
                  <a:cubicBezTo>
                    <a:pt x="3073" y="258"/>
                    <a:pt x="2794" y="1"/>
                    <a:pt x="2496"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0" name="Google Shape;400;g34e33eaa2f2_0_365"/>
            <p:cNvSpPr/>
            <p:nvPr/>
          </p:nvSpPr>
          <p:spPr>
            <a:xfrm>
              <a:off x="7835858" y="3212716"/>
              <a:ext cx="609576" cy="183063"/>
            </a:xfrm>
            <a:custGeom>
              <a:rect b="b" l="l" r="r" t="t"/>
              <a:pathLst>
                <a:path extrusionOk="0" h="867" w="2887">
                  <a:moveTo>
                    <a:pt x="1945" y="1"/>
                  </a:moveTo>
                  <a:cubicBezTo>
                    <a:pt x="1816" y="1"/>
                    <a:pt x="1705" y="89"/>
                    <a:pt x="1687" y="200"/>
                  </a:cubicBezTo>
                  <a:cubicBezTo>
                    <a:pt x="1576" y="129"/>
                    <a:pt x="1443" y="72"/>
                    <a:pt x="1297" y="72"/>
                  </a:cubicBezTo>
                  <a:cubicBezTo>
                    <a:pt x="1132" y="72"/>
                    <a:pt x="964" y="147"/>
                    <a:pt x="853" y="276"/>
                  </a:cubicBezTo>
                  <a:cubicBezTo>
                    <a:pt x="759" y="223"/>
                    <a:pt x="666" y="183"/>
                    <a:pt x="555" y="183"/>
                  </a:cubicBezTo>
                  <a:cubicBezTo>
                    <a:pt x="244" y="183"/>
                    <a:pt x="0" y="422"/>
                    <a:pt x="0" y="738"/>
                  </a:cubicBezTo>
                  <a:cubicBezTo>
                    <a:pt x="0" y="778"/>
                    <a:pt x="0" y="831"/>
                    <a:pt x="22" y="866"/>
                  </a:cubicBezTo>
                  <a:lnTo>
                    <a:pt x="2886" y="866"/>
                  </a:lnTo>
                  <a:cubicBezTo>
                    <a:pt x="2851" y="755"/>
                    <a:pt x="2757" y="667"/>
                    <a:pt x="2629" y="667"/>
                  </a:cubicBezTo>
                  <a:cubicBezTo>
                    <a:pt x="2575" y="667"/>
                    <a:pt x="2518" y="684"/>
                    <a:pt x="2482" y="702"/>
                  </a:cubicBezTo>
                  <a:cubicBezTo>
                    <a:pt x="2442" y="573"/>
                    <a:pt x="2331" y="462"/>
                    <a:pt x="2185" y="405"/>
                  </a:cubicBezTo>
                  <a:cubicBezTo>
                    <a:pt x="2220" y="369"/>
                    <a:pt x="2220" y="334"/>
                    <a:pt x="2220" y="276"/>
                  </a:cubicBezTo>
                  <a:cubicBezTo>
                    <a:pt x="2220" y="112"/>
                    <a:pt x="2109" y="1"/>
                    <a:pt x="1945"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401" name="Google Shape;401;g34e33eaa2f2_0_365"/>
          <p:cNvSpPr/>
          <p:nvPr/>
        </p:nvSpPr>
        <p:spPr>
          <a:xfrm>
            <a:off x="305133" y="77400"/>
            <a:ext cx="1591200" cy="1591200"/>
          </a:xfrm>
          <a:prstGeom prst="ellipse">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Be Vietnam Pro"/>
              <a:ea typeface="Be Vietnam Pro"/>
              <a:cs typeface="Be Vietnam Pro"/>
              <a:sym typeface="Be Vietnam Pro"/>
            </a:endParaRPr>
          </a:p>
        </p:txBody>
      </p:sp>
      <p:grpSp>
        <p:nvGrpSpPr>
          <p:cNvPr id="402" name="Google Shape;402;g34e33eaa2f2_0_365"/>
          <p:cNvGrpSpPr/>
          <p:nvPr/>
        </p:nvGrpSpPr>
        <p:grpSpPr>
          <a:xfrm>
            <a:off x="152071" y="4823114"/>
            <a:ext cx="1337633" cy="1581222"/>
            <a:chOff x="307586" y="3617426"/>
            <a:chExt cx="1003249" cy="1185946"/>
          </a:xfrm>
        </p:grpSpPr>
        <p:grpSp>
          <p:nvGrpSpPr>
            <p:cNvPr id="403" name="Google Shape;403;g34e33eaa2f2_0_365"/>
            <p:cNvGrpSpPr/>
            <p:nvPr/>
          </p:nvGrpSpPr>
          <p:grpSpPr>
            <a:xfrm>
              <a:off x="307586" y="3617426"/>
              <a:ext cx="463639" cy="1185946"/>
              <a:chOff x="412486" y="2194951"/>
              <a:chExt cx="463639" cy="1185946"/>
            </a:xfrm>
          </p:grpSpPr>
          <p:sp>
            <p:nvSpPr>
              <p:cNvPr id="404" name="Google Shape;404;g34e33eaa2f2_0_365"/>
              <p:cNvSpPr/>
              <p:nvPr/>
            </p:nvSpPr>
            <p:spPr>
              <a:xfrm>
                <a:off x="412486" y="2194951"/>
                <a:ext cx="463639" cy="830102"/>
              </a:xfrm>
              <a:custGeom>
                <a:rect b="b" l="l" r="r" t="t"/>
                <a:pathLst>
                  <a:path extrusionOk="0" h="4143" w="2314">
                    <a:moveTo>
                      <a:pt x="1168" y="0"/>
                    </a:moveTo>
                    <a:cubicBezTo>
                      <a:pt x="520" y="0"/>
                      <a:pt x="1" y="497"/>
                      <a:pt x="1" y="1110"/>
                    </a:cubicBezTo>
                    <a:lnTo>
                      <a:pt x="1" y="3033"/>
                    </a:lnTo>
                    <a:cubicBezTo>
                      <a:pt x="1" y="3645"/>
                      <a:pt x="520" y="4143"/>
                      <a:pt x="1168" y="4143"/>
                    </a:cubicBezTo>
                    <a:cubicBezTo>
                      <a:pt x="1794" y="4143"/>
                      <a:pt x="2314" y="3645"/>
                      <a:pt x="2314" y="3033"/>
                    </a:cubicBezTo>
                    <a:lnTo>
                      <a:pt x="2314" y="1110"/>
                    </a:lnTo>
                    <a:cubicBezTo>
                      <a:pt x="2314" y="497"/>
                      <a:pt x="1794" y="0"/>
                      <a:pt x="116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5" name="Google Shape;405;g34e33eaa2f2_0_365"/>
              <p:cNvSpPr/>
              <p:nvPr/>
            </p:nvSpPr>
            <p:spPr>
              <a:xfrm>
                <a:off x="486420" y="2617516"/>
                <a:ext cx="315972" cy="763381"/>
              </a:xfrm>
              <a:custGeom>
                <a:rect b="b" l="l" r="r" t="t"/>
                <a:pathLst>
                  <a:path extrusionOk="0" h="3810" w="1577">
                    <a:moveTo>
                      <a:pt x="799" y="0"/>
                    </a:moveTo>
                    <a:cubicBezTo>
                      <a:pt x="724" y="0"/>
                      <a:pt x="648" y="53"/>
                      <a:pt x="648" y="129"/>
                    </a:cubicBezTo>
                    <a:lnTo>
                      <a:pt x="648" y="1350"/>
                    </a:lnTo>
                    <a:cubicBezTo>
                      <a:pt x="426" y="1297"/>
                      <a:pt x="244" y="1052"/>
                      <a:pt x="244" y="608"/>
                    </a:cubicBezTo>
                    <a:cubicBezTo>
                      <a:pt x="244" y="537"/>
                      <a:pt x="187" y="497"/>
                      <a:pt x="111" y="497"/>
                    </a:cubicBezTo>
                    <a:cubicBezTo>
                      <a:pt x="58" y="497"/>
                      <a:pt x="0" y="537"/>
                      <a:pt x="0" y="608"/>
                    </a:cubicBezTo>
                    <a:cubicBezTo>
                      <a:pt x="0" y="906"/>
                      <a:pt x="93" y="1163"/>
                      <a:pt x="244" y="1350"/>
                    </a:cubicBezTo>
                    <a:cubicBezTo>
                      <a:pt x="355" y="1479"/>
                      <a:pt x="502" y="1572"/>
                      <a:pt x="648" y="1590"/>
                    </a:cubicBezTo>
                    <a:lnTo>
                      <a:pt x="648" y="3810"/>
                    </a:lnTo>
                    <a:lnTo>
                      <a:pt x="928" y="3810"/>
                    </a:lnTo>
                    <a:lnTo>
                      <a:pt x="928" y="1590"/>
                    </a:lnTo>
                    <a:cubicBezTo>
                      <a:pt x="1261" y="1536"/>
                      <a:pt x="1576" y="1186"/>
                      <a:pt x="1576" y="608"/>
                    </a:cubicBezTo>
                    <a:cubicBezTo>
                      <a:pt x="1576" y="537"/>
                      <a:pt x="1519" y="497"/>
                      <a:pt x="1465" y="497"/>
                    </a:cubicBezTo>
                    <a:cubicBezTo>
                      <a:pt x="1408" y="497"/>
                      <a:pt x="1354" y="537"/>
                      <a:pt x="1354" y="608"/>
                    </a:cubicBezTo>
                    <a:cubicBezTo>
                      <a:pt x="1354" y="1052"/>
                      <a:pt x="1150" y="1297"/>
                      <a:pt x="928" y="1350"/>
                    </a:cubicBezTo>
                    <a:lnTo>
                      <a:pt x="928" y="129"/>
                    </a:lnTo>
                    <a:cubicBezTo>
                      <a:pt x="928" y="53"/>
                      <a:pt x="870" y="0"/>
                      <a:pt x="799"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406" name="Google Shape;406;g34e33eaa2f2_0_365"/>
            <p:cNvGrpSpPr/>
            <p:nvPr/>
          </p:nvGrpSpPr>
          <p:grpSpPr>
            <a:xfrm>
              <a:off x="691515" y="3980274"/>
              <a:ext cx="619320" cy="823090"/>
              <a:chOff x="4267228" y="2557799"/>
              <a:chExt cx="619320" cy="823090"/>
            </a:xfrm>
          </p:grpSpPr>
          <p:sp>
            <p:nvSpPr>
              <p:cNvPr id="407" name="Google Shape;407;g34e33eaa2f2_0_365"/>
              <p:cNvSpPr/>
              <p:nvPr/>
            </p:nvSpPr>
            <p:spPr>
              <a:xfrm>
                <a:off x="4267228" y="2557799"/>
                <a:ext cx="619320" cy="619320"/>
              </a:xfrm>
              <a:custGeom>
                <a:rect b="b" l="l" r="r" t="t"/>
                <a:pathLst>
                  <a:path extrusionOk="0" h="3091" w="3091">
                    <a:moveTo>
                      <a:pt x="1554" y="0"/>
                    </a:moveTo>
                    <a:cubicBezTo>
                      <a:pt x="688" y="0"/>
                      <a:pt x="0" y="689"/>
                      <a:pt x="0" y="1537"/>
                    </a:cubicBezTo>
                    <a:cubicBezTo>
                      <a:pt x="0" y="2389"/>
                      <a:pt x="688" y="3091"/>
                      <a:pt x="1554" y="3091"/>
                    </a:cubicBezTo>
                    <a:lnTo>
                      <a:pt x="1576" y="3091"/>
                    </a:lnTo>
                    <a:cubicBezTo>
                      <a:pt x="1612" y="3091"/>
                      <a:pt x="1665" y="3091"/>
                      <a:pt x="1705" y="3073"/>
                    </a:cubicBezTo>
                    <a:lnTo>
                      <a:pt x="1758" y="3073"/>
                    </a:lnTo>
                    <a:cubicBezTo>
                      <a:pt x="2389" y="2980"/>
                      <a:pt x="2908" y="2518"/>
                      <a:pt x="3055" y="1910"/>
                    </a:cubicBezTo>
                    <a:cubicBezTo>
                      <a:pt x="3073" y="1799"/>
                      <a:pt x="3090" y="1665"/>
                      <a:pt x="3090" y="1537"/>
                    </a:cubicBezTo>
                    <a:lnTo>
                      <a:pt x="3090" y="1390"/>
                    </a:lnTo>
                    <a:lnTo>
                      <a:pt x="3090" y="1332"/>
                    </a:lnTo>
                    <a:cubicBezTo>
                      <a:pt x="3073" y="1315"/>
                      <a:pt x="3073" y="1279"/>
                      <a:pt x="3073" y="1261"/>
                    </a:cubicBezTo>
                    <a:cubicBezTo>
                      <a:pt x="3073" y="1244"/>
                      <a:pt x="3055" y="1204"/>
                      <a:pt x="3055" y="1186"/>
                    </a:cubicBezTo>
                    <a:cubicBezTo>
                      <a:pt x="3055" y="1168"/>
                      <a:pt x="3055" y="1150"/>
                      <a:pt x="3037" y="1133"/>
                    </a:cubicBezTo>
                    <a:cubicBezTo>
                      <a:pt x="3037" y="1093"/>
                      <a:pt x="3019" y="1075"/>
                      <a:pt x="3019" y="1057"/>
                    </a:cubicBezTo>
                    <a:cubicBezTo>
                      <a:pt x="3019" y="1039"/>
                      <a:pt x="3019" y="1022"/>
                      <a:pt x="2997" y="1022"/>
                    </a:cubicBezTo>
                    <a:cubicBezTo>
                      <a:pt x="2944" y="871"/>
                      <a:pt x="2868" y="724"/>
                      <a:pt x="2775" y="613"/>
                    </a:cubicBezTo>
                    <a:cubicBezTo>
                      <a:pt x="2962" y="578"/>
                      <a:pt x="3055" y="409"/>
                      <a:pt x="3055" y="409"/>
                    </a:cubicBezTo>
                    <a:cubicBezTo>
                      <a:pt x="2989" y="385"/>
                      <a:pt x="2925" y="375"/>
                      <a:pt x="2867" y="375"/>
                    </a:cubicBezTo>
                    <a:cubicBezTo>
                      <a:pt x="2797" y="375"/>
                      <a:pt x="2735" y="389"/>
                      <a:pt x="2686" y="409"/>
                    </a:cubicBezTo>
                    <a:cubicBezTo>
                      <a:pt x="2815" y="245"/>
                      <a:pt x="2740" y="58"/>
                      <a:pt x="2740" y="58"/>
                    </a:cubicBezTo>
                    <a:lnTo>
                      <a:pt x="2740" y="58"/>
                    </a:lnTo>
                    <a:cubicBezTo>
                      <a:pt x="2593" y="111"/>
                      <a:pt x="2518" y="222"/>
                      <a:pt x="2500" y="316"/>
                    </a:cubicBezTo>
                    <a:cubicBezTo>
                      <a:pt x="2371" y="222"/>
                      <a:pt x="2220" y="151"/>
                      <a:pt x="2074" y="94"/>
                    </a:cubicBezTo>
                    <a:cubicBezTo>
                      <a:pt x="2074" y="76"/>
                      <a:pt x="2056" y="76"/>
                      <a:pt x="2056" y="76"/>
                    </a:cubicBezTo>
                    <a:cubicBezTo>
                      <a:pt x="2020" y="58"/>
                      <a:pt x="1980" y="58"/>
                      <a:pt x="1963" y="58"/>
                    </a:cubicBezTo>
                    <a:cubicBezTo>
                      <a:pt x="1945" y="40"/>
                      <a:pt x="1927" y="40"/>
                      <a:pt x="1909" y="40"/>
                    </a:cubicBezTo>
                    <a:cubicBezTo>
                      <a:pt x="1887" y="40"/>
                      <a:pt x="1852" y="23"/>
                      <a:pt x="1834" y="23"/>
                    </a:cubicBezTo>
                    <a:cubicBezTo>
                      <a:pt x="1816" y="23"/>
                      <a:pt x="1798" y="23"/>
                      <a:pt x="1758"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8" name="Google Shape;408;g34e33eaa2f2_0_365"/>
              <p:cNvSpPr/>
              <p:nvPr/>
            </p:nvSpPr>
            <p:spPr>
              <a:xfrm>
                <a:off x="4460176" y="2991985"/>
                <a:ext cx="189743" cy="388904"/>
              </a:xfrm>
              <a:custGeom>
                <a:rect b="b" l="l" r="r" t="t"/>
                <a:pathLst>
                  <a:path extrusionOk="0" h="1941" w="947">
                    <a:moveTo>
                      <a:pt x="591" y="0"/>
                    </a:moveTo>
                    <a:cubicBezTo>
                      <a:pt x="538" y="0"/>
                      <a:pt x="502" y="36"/>
                      <a:pt x="502" y="93"/>
                    </a:cubicBezTo>
                    <a:lnTo>
                      <a:pt x="502" y="520"/>
                    </a:lnTo>
                    <a:lnTo>
                      <a:pt x="147" y="204"/>
                    </a:lnTo>
                    <a:cubicBezTo>
                      <a:pt x="132" y="197"/>
                      <a:pt x="115" y="193"/>
                      <a:pt x="96" y="193"/>
                    </a:cubicBezTo>
                    <a:cubicBezTo>
                      <a:pt x="70" y="193"/>
                      <a:pt x="42" y="201"/>
                      <a:pt x="18" y="222"/>
                    </a:cubicBezTo>
                    <a:cubicBezTo>
                      <a:pt x="1" y="240"/>
                      <a:pt x="1" y="258"/>
                      <a:pt x="1" y="275"/>
                    </a:cubicBezTo>
                    <a:cubicBezTo>
                      <a:pt x="1" y="298"/>
                      <a:pt x="18" y="333"/>
                      <a:pt x="36" y="351"/>
                    </a:cubicBezTo>
                    <a:lnTo>
                      <a:pt x="502" y="759"/>
                    </a:lnTo>
                    <a:lnTo>
                      <a:pt x="502" y="1940"/>
                    </a:lnTo>
                    <a:lnTo>
                      <a:pt x="684" y="1940"/>
                    </a:lnTo>
                    <a:lnTo>
                      <a:pt x="684" y="480"/>
                    </a:lnTo>
                    <a:lnTo>
                      <a:pt x="924" y="258"/>
                    </a:lnTo>
                    <a:cubicBezTo>
                      <a:pt x="946" y="240"/>
                      <a:pt x="946" y="222"/>
                      <a:pt x="946" y="204"/>
                    </a:cubicBezTo>
                    <a:cubicBezTo>
                      <a:pt x="946" y="187"/>
                      <a:pt x="946" y="147"/>
                      <a:pt x="924" y="129"/>
                    </a:cubicBezTo>
                    <a:cubicBezTo>
                      <a:pt x="906" y="111"/>
                      <a:pt x="884" y="102"/>
                      <a:pt x="861" y="102"/>
                    </a:cubicBezTo>
                    <a:cubicBezTo>
                      <a:pt x="839" y="102"/>
                      <a:pt x="815" y="111"/>
                      <a:pt x="795" y="129"/>
                    </a:cubicBezTo>
                    <a:lnTo>
                      <a:pt x="684" y="240"/>
                    </a:lnTo>
                    <a:lnTo>
                      <a:pt x="684" y="93"/>
                    </a:lnTo>
                    <a:cubicBezTo>
                      <a:pt x="684" y="36"/>
                      <a:pt x="631" y="0"/>
                      <a:pt x="59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9" name="Shape 409"/>
        <p:cNvGrpSpPr/>
        <p:nvPr/>
      </p:nvGrpSpPr>
      <p:grpSpPr>
        <a:xfrm>
          <a:off x="0" y="0"/>
          <a:ext cx="0" cy="0"/>
          <a:chOff x="0" y="0"/>
          <a:chExt cx="0" cy="0"/>
        </a:xfrm>
      </p:grpSpPr>
      <p:sp>
        <p:nvSpPr>
          <p:cNvPr id="410" name="Google Shape;410;g34e33eaa2f2_0_404"/>
          <p:cNvSpPr/>
          <p:nvPr>
            <p:ph idx="2" type="pic"/>
          </p:nvPr>
        </p:nvSpPr>
        <p:spPr>
          <a:xfrm>
            <a:off x="-9933" y="0"/>
            <a:ext cx="12192000" cy="6858000"/>
          </a:xfrm>
          <a:prstGeom prst="rect">
            <a:avLst/>
          </a:prstGeom>
          <a:noFill/>
          <a:ln>
            <a:noFill/>
          </a:ln>
        </p:spPr>
      </p:sp>
      <p:sp>
        <p:nvSpPr>
          <p:cNvPr id="411" name="Google Shape;411;g34e33eaa2f2_0_404"/>
          <p:cNvSpPr txBox="1"/>
          <p:nvPr>
            <p:ph type="title"/>
          </p:nvPr>
        </p:nvSpPr>
        <p:spPr>
          <a:xfrm>
            <a:off x="960000" y="5352600"/>
            <a:ext cx="10272000" cy="763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g34e33eaa2f2_0_21"/>
          <p:cNvSpPr txBox="1"/>
          <p:nvPr>
            <p:ph type="title"/>
          </p:nvPr>
        </p:nvSpPr>
        <p:spPr>
          <a:xfrm>
            <a:off x="960000" y="593367"/>
            <a:ext cx="102720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grpSp>
        <p:nvGrpSpPr>
          <p:cNvPr id="28" name="Google Shape;28;g34e33eaa2f2_0_21"/>
          <p:cNvGrpSpPr/>
          <p:nvPr/>
        </p:nvGrpSpPr>
        <p:grpSpPr>
          <a:xfrm>
            <a:off x="199078" y="5974196"/>
            <a:ext cx="11725987" cy="440252"/>
            <a:chOff x="149312" y="4480759"/>
            <a:chExt cx="8794710" cy="330197"/>
          </a:xfrm>
        </p:grpSpPr>
        <p:grpSp>
          <p:nvGrpSpPr>
            <p:cNvPr id="29" name="Google Shape;29;g34e33eaa2f2_0_21"/>
            <p:cNvGrpSpPr/>
            <p:nvPr/>
          </p:nvGrpSpPr>
          <p:grpSpPr>
            <a:xfrm>
              <a:off x="8243445" y="4573467"/>
              <a:ext cx="700577" cy="229940"/>
              <a:chOff x="3867420" y="4027117"/>
              <a:chExt cx="700577" cy="229940"/>
            </a:xfrm>
          </p:grpSpPr>
          <p:sp>
            <p:nvSpPr>
              <p:cNvPr id="30" name="Google Shape;30;g34e33eaa2f2_0_21"/>
              <p:cNvSpPr/>
              <p:nvPr/>
            </p:nvSpPr>
            <p:spPr>
              <a:xfrm>
                <a:off x="4030625" y="4027117"/>
                <a:ext cx="537372" cy="222603"/>
              </a:xfrm>
              <a:custGeom>
                <a:rect b="b" l="l" r="r" t="t"/>
                <a:pathLst>
                  <a:path extrusionOk="0" h="1111" w="2682">
                    <a:moveTo>
                      <a:pt x="1403" y="0"/>
                    </a:moveTo>
                    <a:cubicBezTo>
                      <a:pt x="1070" y="0"/>
                      <a:pt x="813" y="222"/>
                      <a:pt x="737" y="515"/>
                    </a:cubicBezTo>
                    <a:cubicBezTo>
                      <a:pt x="666" y="480"/>
                      <a:pt x="591" y="462"/>
                      <a:pt x="515" y="462"/>
                    </a:cubicBezTo>
                    <a:cubicBezTo>
                      <a:pt x="315" y="462"/>
                      <a:pt x="147" y="555"/>
                      <a:pt x="53" y="720"/>
                    </a:cubicBezTo>
                    <a:cubicBezTo>
                      <a:pt x="18" y="795"/>
                      <a:pt x="0" y="888"/>
                      <a:pt x="0" y="982"/>
                    </a:cubicBezTo>
                    <a:cubicBezTo>
                      <a:pt x="0" y="1017"/>
                      <a:pt x="0" y="1070"/>
                      <a:pt x="18" y="1110"/>
                    </a:cubicBezTo>
                    <a:lnTo>
                      <a:pt x="2664" y="1110"/>
                    </a:lnTo>
                    <a:cubicBezTo>
                      <a:pt x="2682" y="1070"/>
                      <a:pt x="2682" y="1017"/>
                      <a:pt x="2682" y="982"/>
                    </a:cubicBezTo>
                    <a:cubicBezTo>
                      <a:pt x="2682" y="684"/>
                      <a:pt x="2460" y="462"/>
                      <a:pt x="2162" y="462"/>
                    </a:cubicBezTo>
                    <a:lnTo>
                      <a:pt x="2051" y="462"/>
                    </a:lnTo>
                    <a:cubicBezTo>
                      <a:pt x="2016" y="369"/>
                      <a:pt x="1958" y="276"/>
                      <a:pt x="1887" y="182"/>
                    </a:cubicBezTo>
                    <a:cubicBezTo>
                      <a:pt x="1758" y="71"/>
                      <a:pt x="1590" y="0"/>
                      <a:pt x="1403"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 name="Google Shape;31;g34e33eaa2f2_0_21"/>
              <p:cNvSpPr/>
              <p:nvPr/>
            </p:nvSpPr>
            <p:spPr>
              <a:xfrm>
                <a:off x="3867420" y="4101175"/>
                <a:ext cx="374678" cy="155882"/>
              </a:xfrm>
              <a:custGeom>
                <a:rect b="b" l="l" r="r" t="t"/>
                <a:pathLst>
                  <a:path extrusionOk="0" h="778" w="1870">
                    <a:moveTo>
                      <a:pt x="982" y="0"/>
                    </a:moveTo>
                    <a:cubicBezTo>
                      <a:pt x="760" y="0"/>
                      <a:pt x="573" y="147"/>
                      <a:pt x="520" y="351"/>
                    </a:cubicBezTo>
                    <a:cubicBezTo>
                      <a:pt x="462" y="333"/>
                      <a:pt x="427" y="333"/>
                      <a:pt x="373" y="333"/>
                    </a:cubicBezTo>
                    <a:cubicBezTo>
                      <a:pt x="222" y="333"/>
                      <a:pt x="111" y="387"/>
                      <a:pt x="58" y="498"/>
                    </a:cubicBezTo>
                    <a:cubicBezTo>
                      <a:pt x="18" y="555"/>
                      <a:pt x="0" y="626"/>
                      <a:pt x="0" y="684"/>
                    </a:cubicBezTo>
                    <a:cubicBezTo>
                      <a:pt x="0" y="720"/>
                      <a:pt x="0" y="737"/>
                      <a:pt x="18" y="777"/>
                    </a:cubicBezTo>
                    <a:lnTo>
                      <a:pt x="1870" y="777"/>
                    </a:lnTo>
                    <a:lnTo>
                      <a:pt x="1870" y="684"/>
                    </a:lnTo>
                    <a:cubicBezTo>
                      <a:pt x="1870" y="480"/>
                      <a:pt x="1705" y="333"/>
                      <a:pt x="1519" y="333"/>
                    </a:cubicBezTo>
                    <a:lnTo>
                      <a:pt x="1426" y="333"/>
                    </a:lnTo>
                    <a:cubicBezTo>
                      <a:pt x="1408" y="258"/>
                      <a:pt x="1372" y="182"/>
                      <a:pt x="1315" y="129"/>
                    </a:cubicBezTo>
                    <a:cubicBezTo>
                      <a:pt x="1221" y="54"/>
                      <a:pt x="1110" y="0"/>
                      <a:pt x="98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2" name="Google Shape;32;g34e33eaa2f2_0_21"/>
            <p:cNvGrpSpPr/>
            <p:nvPr/>
          </p:nvGrpSpPr>
          <p:grpSpPr>
            <a:xfrm>
              <a:off x="149312" y="4480759"/>
              <a:ext cx="812469" cy="330197"/>
              <a:chOff x="1505862" y="3919522"/>
              <a:chExt cx="812469" cy="330197"/>
            </a:xfrm>
          </p:grpSpPr>
          <p:sp>
            <p:nvSpPr>
              <p:cNvPr id="33" name="Google Shape;33;g34e33eaa2f2_0_21"/>
              <p:cNvSpPr/>
              <p:nvPr/>
            </p:nvSpPr>
            <p:spPr>
              <a:xfrm>
                <a:off x="1505862" y="3919522"/>
                <a:ext cx="708281" cy="330197"/>
              </a:xfrm>
              <a:custGeom>
                <a:rect b="b" l="l" r="r" t="t"/>
                <a:pathLst>
                  <a:path extrusionOk="0" h="1648" w="3535">
                    <a:moveTo>
                      <a:pt x="1332" y="0"/>
                    </a:moveTo>
                    <a:cubicBezTo>
                      <a:pt x="1332" y="0"/>
                      <a:pt x="1186" y="164"/>
                      <a:pt x="1261" y="369"/>
                    </a:cubicBezTo>
                    <a:cubicBezTo>
                      <a:pt x="1212" y="334"/>
                      <a:pt x="1140" y="305"/>
                      <a:pt x="1054" y="305"/>
                    </a:cubicBezTo>
                    <a:cubicBezTo>
                      <a:pt x="1009" y="305"/>
                      <a:pt x="959" y="313"/>
                      <a:pt x="906" y="333"/>
                    </a:cubicBezTo>
                    <a:cubicBezTo>
                      <a:pt x="906" y="333"/>
                      <a:pt x="964" y="480"/>
                      <a:pt x="1128" y="537"/>
                    </a:cubicBezTo>
                    <a:cubicBezTo>
                      <a:pt x="1110" y="573"/>
                      <a:pt x="1075" y="631"/>
                      <a:pt x="1057" y="666"/>
                    </a:cubicBezTo>
                    <a:cubicBezTo>
                      <a:pt x="1039" y="666"/>
                      <a:pt x="1017" y="648"/>
                      <a:pt x="999" y="648"/>
                    </a:cubicBezTo>
                    <a:cubicBezTo>
                      <a:pt x="906" y="648"/>
                      <a:pt x="835" y="719"/>
                      <a:pt x="835" y="813"/>
                    </a:cubicBezTo>
                    <a:cubicBezTo>
                      <a:pt x="795" y="795"/>
                      <a:pt x="742" y="795"/>
                      <a:pt x="684" y="795"/>
                    </a:cubicBezTo>
                    <a:cubicBezTo>
                      <a:pt x="427" y="795"/>
                      <a:pt x="222" y="924"/>
                      <a:pt x="94" y="1128"/>
                    </a:cubicBezTo>
                    <a:cubicBezTo>
                      <a:pt x="40" y="1239"/>
                      <a:pt x="0" y="1350"/>
                      <a:pt x="0" y="1479"/>
                    </a:cubicBezTo>
                    <a:cubicBezTo>
                      <a:pt x="0" y="1536"/>
                      <a:pt x="18" y="1590"/>
                      <a:pt x="18" y="1647"/>
                    </a:cubicBezTo>
                    <a:lnTo>
                      <a:pt x="3517" y="1647"/>
                    </a:lnTo>
                    <a:cubicBezTo>
                      <a:pt x="3535" y="1590"/>
                      <a:pt x="3535" y="1536"/>
                      <a:pt x="3535" y="1479"/>
                    </a:cubicBezTo>
                    <a:cubicBezTo>
                      <a:pt x="3535" y="1092"/>
                      <a:pt x="3219" y="795"/>
                      <a:pt x="2851" y="795"/>
                    </a:cubicBezTo>
                    <a:cubicBezTo>
                      <a:pt x="2793" y="795"/>
                      <a:pt x="2758" y="795"/>
                      <a:pt x="2704" y="813"/>
                    </a:cubicBezTo>
                    <a:cubicBezTo>
                      <a:pt x="2664" y="666"/>
                      <a:pt x="2593" y="537"/>
                      <a:pt x="2482" y="444"/>
                    </a:cubicBezTo>
                    <a:cubicBezTo>
                      <a:pt x="2314" y="275"/>
                      <a:pt x="2092" y="187"/>
                      <a:pt x="1852" y="187"/>
                    </a:cubicBezTo>
                    <a:cubicBezTo>
                      <a:pt x="1705" y="187"/>
                      <a:pt x="1572" y="222"/>
                      <a:pt x="1461" y="275"/>
                    </a:cubicBezTo>
                    <a:cubicBezTo>
                      <a:pt x="1461" y="187"/>
                      <a:pt x="1426" y="93"/>
                      <a:pt x="133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 name="Google Shape;34;g34e33eaa2f2_0_21"/>
              <p:cNvSpPr/>
              <p:nvPr/>
            </p:nvSpPr>
            <p:spPr>
              <a:xfrm>
                <a:off x="1750504" y="4008914"/>
                <a:ext cx="567827" cy="237830"/>
              </a:xfrm>
              <a:custGeom>
                <a:rect b="b" l="l" r="r" t="t"/>
                <a:pathLst>
                  <a:path extrusionOk="0" h="1187" w="2834">
                    <a:moveTo>
                      <a:pt x="1483" y="1"/>
                    </a:moveTo>
                    <a:cubicBezTo>
                      <a:pt x="1150" y="1"/>
                      <a:pt x="871" y="241"/>
                      <a:pt x="777" y="556"/>
                    </a:cubicBezTo>
                    <a:cubicBezTo>
                      <a:pt x="724" y="520"/>
                      <a:pt x="631" y="503"/>
                      <a:pt x="555" y="503"/>
                    </a:cubicBezTo>
                    <a:cubicBezTo>
                      <a:pt x="351" y="503"/>
                      <a:pt x="169" y="614"/>
                      <a:pt x="76" y="778"/>
                    </a:cubicBezTo>
                    <a:cubicBezTo>
                      <a:pt x="40" y="853"/>
                      <a:pt x="0" y="947"/>
                      <a:pt x="0" y="1058"/>
                    </a:cubicBezTo>
                    <a:cubicBezTo>
                      <a:pt x="0" y="1093"/>
                      <a:pt x="0" y="1146"/>
                      <a:pt x="18" y="1186"/>
                    </a:cubicBezTo>
                    <a:lnTo>
                      <a:pt x="2815" y="1186"/>
                    </a:lnTo>
                    <a:cubicBezTo>
                      <a:pt x="2833" y="1146"/>
                      <a:pt x="2833" y="1093"/>
                      <a:pt x="2833" y="1058"/>
                    </a:cubicBezTo>
                    <a:cubicBezTo>
                      <a:pt x="2833" y="742"/>
                      <a:pt x="2593" y="503"/>
                      <a:pt x="2296" y="503"/>
                    </a:cubicBezTo>
                    <a:cubicBezTo>
                      <a:pt x="2238" y="503"/>
                      <a:pt x="2203" y="503"/>
                      <a:pt x="2167" y="520"/>
                    </a:cubicBezTo>
                    <a:cubicBezTo>
                      <a:pt x="2127" y="409"/>
                      <a:pt x="2074" y="298"/>
                      <a:pt x="1998" y="223"/>
                    </a:cubicBezTo>
                    <a:cubicBezTo>
                      <a:pt x="1870" y="94"/>
                      <a:pt x="1683" y="1"/>
                      <a:pt x="148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 name="Google Shape;35;g34e33eaa2f2_0_21"/>
              <p:cNvSpPr/>
              <p:nvPr/>
            </p:nvSpPr>
            <p:spPr>
              <a:xfrm>
                <a:off x="1635697" y="4097875"/>
                <a:ext cx="359651" cy="148869"/>
              </a:xfrm>
              <a:custGeom>
                <a:rect b="b" l="l" r="r" t="t"/>
                <a:pathLst>
                  <a:path extrusionOk="0" h="743" w="1795">
                    <a:moveTo>
                      <a:pt x="946" y="1"/>
                    </a:moveTo>
                    <a:cubicBezTo>
                      <a:pt x="724" y="1"/>
                      <a:pt x="556" y="147"/>
                      <a:pt x="502" y="334"/>
                    </a:cubicBezTo>
                    <a:cubicBezTo>
                      <a:pt x="462" y="316"/>
                      <a:pt x="409" y="316"/>
                      <a:pt x="351" y="316"/>
                    </a:cubicBezTo>
                    <a:cubicBezTo>
                      <a:pt x="223" y="316"/>
                      <a:pt x="112" y="369"/>
                      <a:pt x="58" y="480"/>
                    </a:cubicBezTo>
                    <a:cubicBezTo>
                      <a:pt x="18" y="538"/>
                      <a:pt x="1" y="591"/>
                      <a:pt x="1" y="649"/>
                    </a:cubicBezTo>
                    <a:cubicBezTo>
                      <a:pt x="1" y="685"/>
                      <a:pt x="18" y="702"/>
                      <a:pt x="18" y="742"/>
                    </a:cubicBezTo>
                    <a:lnTo>
                      <a:pt x="1777" y="742"/>
                    </a:lnTo>
                    <a:cubicBezTo>
                      <a:pt x="1794" y="702"/>
                      <a:pt x="1794" y="685"/>
                      <a:pt x="1794" y="649"/>
                    </a:cubicBezTo>
                    <a:cubicBezTo>
                      <a:pt x="1794" y="463"/>
                      <a:pt x="1630" y="316"/>
                      <a:pt x="1444" y="316"/>
                    </a:cubicBezTo>
                    <a:lnTo>
                      <a:pt x="1368" y="316"/>
                    </a:lnTo>
                    <a:cubicBezTo>
                      <a:pt x="1350" y="241"/>
                      <a:pt x="1315" y="187"/>
                      <a:pt x="1257" y="130"/>
                    </a:cubicBezTo>
                    <a:cubicBezTo>
                      <a:pt x="1186" y="59"/>
                      <a:pt x="1075" y="1"/>
                      <a:pt x="94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 name="Google Shape;36;g34e33eaa2f2_0_21"/>
              <p:cNvSpPr/>
              <p:nvPr/>
            </p:nvSpPr>
            <p:spPr>
              <a:xfrm>
                <a:off x="1568976" y="4105088"/>
                <a:ext cx="96374" cy="81948"/>
              </a:xfrm>
              <a:custGeom>
                <a:rect b="b" l="l" r="r" t="t"/>
                <a:pathLst>
                  <a:path extrusionOk="0" h="409" w="481">
                    <a:moveTo>
                      <a:pt x="316" y="0"/>
                    </a:moveTo>
                    <a:cubicBezTo>
                      <a:pt x="316" y="0"/>
                      <a:pt x="205" y="94"/>
                      <a:pt x="223" y="222"/>
                    </a:cubicBezTo>
                    <a:cubicBezTo>
                      <a:pt x="187" y="169"/>
                      <a:pt x="112" y="134"/>
                      <a:pt x="1" y="111"/>
                    </a:cubicBezTo>
                    <a:lnTo>
                      <a:pt x="1" y="111"/>
                    </a:lnTo>
                    <a:cubicBezTo>
                      <a:pt x="1" y="111"/>
                      <a:pt x="1" y="373"/>
                      <a:pt x="298" y="409"/>
                    </a:cubicBezTo>
                    <a:cubicBezTo>
                      <a:pt x="298" y="409"/>
                      <a:pt x="480" y="205"/>
                      <a:pt x="316"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 name="Google Shape;37;g34e33eaa2f2_0_21"/>
              <p:cNvSpPr/>
              <p:nvPr/>
            </p:nvSpPr>
            <p:spPr>
              <a:xfrm>
                <a:off x="1858099" y="3923560"/>
                <a:ext cx="70528" cy="52695"/>
              </a:xfrm>
              <a:custGeom>
                <a:rect b="b" l="l" r="r" t="t"/>
                <a:pathLst>
                  <a:path extrusionOk="0" h="263" w="352">
                    <a:moveTo>
                      <a:pt x="76" y="1"/>
                    </a:moveTo>
                    <a:cubicBezTo>
                      <a:pt x="76" y="1"/>
                      <a:pt x="1" y="152"/>
                      <a:pt x="187" y="263"/>
                    </a:cubicBezTo>
                    <a:cubicBezTo>
                      <a:pt x="187" y="263"/>
                      <a:pt x="351" y="187"/>
                      <a:pt x="298" y="1"/>
                    </a:cubicBezTo>
                    <a:lnTo>
                      <a:pt x="298" y="1"/>
                    </a:lnTo>
                    <a:cubicBezTo>
                      <a:pt x="298" y="1"/>
                      <a:pt x="223" y="41"/>
                      <a:pt x="187" y="129"/>
                    </a:cubicBezTo>
                    <a:cubicBezTo>
                      <a:pt x="169" y="76"/>
                      <a:pt x="147" y="41"/>
                      <a:pt x="7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 name="Google Shape;38;g34e33eaa2f2_0_21"/>
              <p:cNvSpPr/>
              <p:nvPr/>
            </p:nvSpPr>
            <p:spPr>
              <a:xfrm>
                <a:off x="2102741" y="3998295"/>
                <a:ext cx="66921" cy="56101"/>
              </a:xfrm>
              <a:custGeom>
                <a:rect b="b" l="l" r="r" t="t"/>
                <a:pathLst>
                  <a:path extrusionOk="0" h="280" w="334">
                    <a:moveTo>
                      <a:pt x="147" y="1"/>
                    </a:moveTo>
                    <a:cubicBezTo>
                      <a:pt x="147" y="1"/>
                      <a:pt x="1" y="89"/>
                      <a:pt x="76" y="276"/>
                    </a:cubicBezTo>
                    <a:cubicBezTo>
                      <a:pt x="76" y="276"/>
                      <a:pt x="93" y="279"/>
                      <a:pt x="118" y="279"/>
                    </a:cubicBezTo>
                    <a:cubicBezTo>
                      <a:pt x="176" y="279"/>
                      <a:pt x="281" y="262"/>
                      <a:pt x="334" y="147"/>
                    </a:cubicBezTo>
                    <a:cubicBezTo>
                      <a:pt x="334" y="147"/>
                      <a:pt x="303" y="135"/>
                      <a:pt x="260" y="135"/>
                    </a:cubicBezTo>
                    <a:cubicBezTo>
                      <a:pt x="227" y="135"/>
                      <a:pt x="187" y="142"/>
                      <a:pt x="147" y="165"/>
                    </a:cubicBezTo>
                    <a:cubicBezTo>
                      <a:pt x="169" y="129"/>
                      <a:pt x="187" y="72"/>
                      <a:pt x="147"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 name="Google Shape;39;g34e33eaa2f2_0_21"/>
              <p:cNvSpPr/>
              <p:nvPr/>
            </p:nvSpPr>
            <p:spPr>
              <a:xfrm>
                <a:off x="1998753" y="4068622"/>
                <a:ext cx="63315" cy="55300"/>
              </a:xfrm>
              <a:custGeom>
                <a:rect b="b" l="l" r="r" t="t"/>
                <a:pathLst>
                  <a:path extrusionOk="0" h="276" w="316">
                    <a:moveTo>
                      <a:pt x="204" y="0"/>
                    </a:moveTo>
                    <a:cubicBezTo>
                      <a:pt x="204" y="0"/>
                      <a:pt x="133" y="71"/>
                      <a:pt x="151" y="165"/>
                    </a:cubicBezTo>
                    <a:cubicBezTo>
                      <a:pt x="111" y="129"/>
                      <a:pt x="76" y="94"/>
                      <a:pt x="0" y="94"/>
                    </a:cubicBezTo>
                    <a:cubicBezTo>
                      <a:pt x="0" y="94"/>
                      <a:pt x="0" y="258"/>
                      <a:pt x="187" y="276"/>
                    </a:cubicBezTo>
                    <a:cubicBezTo>
                      <a:pt x="187" y="276"/>
                      <a:pt x="315" y="147"/>
                      <a:pt x="20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 name="Google Shape;40;g34e33eaa2f2_0_21"/>
              <p:cNvSpPr/>
              <p:nvPr/>
            </p:nvSpPr>
            <p:spPr>
              <a:xfrm>
                <a:off x="1921213" y="4123722"/>
                <a:ext cx="66921" cy="56302"/>
              </a:xfrm>
              <a:custGeom>
                <a:rect b="b" l="l" r="r" t="t"/>
                <a:pathLst>
                  <a:path extrusionOk="0" h="281" w="334">
                    <a:moveTo>
                      <a:pt x="112" y="1"/>
                    </a:moveTo>
                    <a:cubicBezTo>
                      <a:pt x="112" y="1"/>
                      <a:pt x="1" y="129"/>
                      <a:pt x="130" y="280"/>
                    </a:cubicBezTo>
                    <a:cubicBezTo>
                      <a:pt x="130" y="280"/>
                      <a:pt x="316" y="263"/>
                      <a:pt x="334" y="76"/>
                    </a:cubicBezTo>
                    <a:lnTo>
                      <a:pt x="334" y="76"/>
                    </a:lnTo>
                    <a:cubicBezTo>
                      <a:pt x="334" y="76"/>
                      <a:pt x="241" y="76"/>
                      <a:pt x="187" y="152"/>
                    </a:cubicBezTo>
                    <a:cubicBezTo>
                      <a:pt x="187" y="112"/>
                      <a:pt x="165" y="58"/>
                      <a:pt x="112"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 name="Google Shape;41;g34e33eaa2f2_0_21"/>
              <p:cNvSpPr/>
              <p:nvPr/>
            </p:nvSpPr>
            <p:spPr>
              <a:xfrm>
                <a:off x="2188095" y="4090862"/>
                <a:ext cx="37668" cy="33060"/>
              </a:xfrm>
              <a:custGeom>
                <a:rect b="b" l="l" r="r" t="t"/>
                <a:pathLst>
                  <a:path extrusionOk="0" h="165" w="188">
                    <a:moveTo>
                      <a:pt x="54" y="0"/>
                    </a:moveTo>
                    <a:cubicBezTo>
                      <a:pt x="54" y="0"/>
                      <a:pt x="1" y="94"/>
                      <a:pt x="94" y="165"/>
                    </a:cubicBezTo>
                    <a:cubicBezTo>
                      <a:pt x="94" y="165"/>
                      <a:pt x="187" y="129"/>
                      <a:pt x="187" y="36"/>
                    </a:cubicBezTo>
                    <a:lnTo>
                      <a:pt x="187" y="36"/>
                    </a:lnTo>
                    <a:cubicBezTo>
                      <a:pt x="187" y="36"/>
                      <a:pt x="130" y="36"/>
                      <a:pt x="112" y="94"/>
                    </a:cubicBezTo>
                    <a:cubicBezTo>
                      <a:pt x="94" y="54"/>
                      <a:pt x="94" y="18"/>
                      <a:pt x="5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 name="Google Shape;42;g34e33eaa2f2_0_21"/>
              <p:cNvSpPr/>
              <p:nvPr/>
            </p:nvSpPr>
            <p:spPr>
              <a:xfrm>
                <a:off x="1736279" y="4042775"/>
                <a:ext cx="62513" cy="56302"/>
              </a:xfrm>
              <a:custGeom>
                <a:rect b="b" l="l" r="r" t="t"/>
                <a:pathLst>
                  <a:path extrusionOk="0" h="281" w="312">
                    <a:moveTo>
                      <a:pt x="165" y="1"/>
                    </a:moveTo>
                    <a:cubicBezTo>
                      <a:pt x="165" y="1"/>
                      <a:pt x="129" y="72"/>
                      <a:pt x="165" y="165"/>
                    </a:cubicBezTo>
                    <a:cubicBezTo>
                      <a:pt x="140" y="152"/>
                      <a:pt x="103" y="140"/>
                      <a:pt x="59" y="140"/>
                    </a:cubicBezTo>
                    <a:cubicBezTo>
                      <a:pt x="41" y="140"/>
                      <a:pt x="21" y="142"/>
                      <a:pt x="0" y="147"/>
                    </a:cubicBezTo>
                    <a:cubicBezTo>
                      <a:pt x="0" y="147"/>
                      <a:pt x="29" y="281"/>
                      <a:pt x="185" y="281"/>
                    </a:cubicBezTo>
                    <a:cubicBezTo>
                      <a:pt x="202" y="281"/>
                      <a:pt x="220" y="279"/>
                      <a:pt x="240" y="276"/>
                    </a:cubicBezTo>
                    <a:cubicBezTo>
                      <a:pt x="240" y="276"/>
                      <a:pt x="311" y="112"/>
                      <a:pt x="16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43" name="Google Shape;43;g34e33eaa2f2_0_21"/>
          <p:cNvGrpSpPr/>
          <p:nvPr/>
        </p:nvGrpSpPr>
        <p:grpSpPr>
          <a:xfrm>
            <a:off x="-44732" y="6394611"/>
            <a:ext cx="12312492" cy="511187"/>
            <a:chOff x="-33550" y="4796078"/>
            <a:chExt cx="9234600" cy="383400"/>
          </a:xfrm>
        </p:grpSpPr>
        <p:sp>
          <p:nvSpPr>
            <p:cNvPr id="44" name="Google Shape;44;g34e33eaa2f2_0_21"/>
            <p:cNvSpPr/>
            <p:nvPr/>
          </p:nvSpPr>
          <p:spPr>
            <a:xfrm>
              <a:off x="-33550" y="4796078"/>
              <a:ext cx="9234600" cy="383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 name="Google Shape;45;g34e33eaa2f2_0_21"/>
            <p:cNvSpPr/>
            <p:nvPr/>
          </p:nvSpPr>
          <p:spPr>
            <a:xfrm>
              <a:off x="-33550" y="5040775"/>
              <a:ext cx="9234600" cy="1386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46" name="Google Shape;46;g34e33eaa2f2_0_21"/>
          <p:cNvSpPr/>
          <p:nvPr/>
        </p:nvSpPr>
        <p:spPr>
          <a:xfrm>
            <a:off x="11152900" y="-1047467"/>
            <a:ext cx="2183700" cy="2183700"/>
          </a:xfrm>
          <a:prstGeom prst="ellipse">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47" name="Google Shape;47;g34e33eaa2f2_0_21"/>
          <p:cNvGrpSpPr/>
          <p:nvPr/>
        </p:nvGrpSpPr>
        <p:grpSpPr>
          <a:xfrm>
            <a:off x="290895" y="127047"/>
            <a:ext cx="10139336" cy="433771"/>
            <a:chOff x="218177" y="95288"/>
            <a:chExt cx="7604692" cy="325336"/>
          </a:xfrm>
        </p:grpSpPr>
        <p:sp>
          <p:nvSpPr>
            <p:cNvPr id="48" name="Google Shape;48;g34e33eaa2f2_0_21"/>
            <p:cNvSpPr/>
            <p:nvPr/>
          </p:nvSpPr>
          <p:spPr>
            <a:xfrm>
              <a:off x="7322878" y="175685"/>
              <a:ext cx="499991" cy="199954"/>
            </a:xfrm>
            <a:custGeom>
              <a:rect b="b" l="l" r="r" t="t"/>
              <a:pathLst>
                <a:path extrusionOk="0" h="947" w="2368">
                  <a:moveTo>
                    <a:pt x="853" y="0"/>
                  </a:moveTo>
                  <a:cubicBezTo>
                    <a:pt x="649" y="0"/>
                    <a:pt x="480" y="169"/>
                    <a:pt x="480" y="373"/>
                  </a:cubicBezTo>
                  <a:lnTo>
                    <a:pt x="463" y="373"/>
                  </a:lnTo>
                  <a:cubicBezTo>
                    <a:pt x="205" y="373"/>
                    <a:pt x="1" y="578"/>
                    <a:pt x="1" y="835"/>
                  </a:cubicBezTo>
                  <a:cubicBezTo>
                    <a:pt x="1" y="871"/>
                    <a:pt x="1" y="911"/>
                    <a:pt x="19" y="946"/>
                  </a:cubicBezTo>
                  <a:lnTo>
                    <a:pt x="2367" y="946"/>
                  </a:lnTo>
                  <a:cubicBezTo>
                    <a:pt x="2350" y="835"/>
                    <a:pt x="2256" y="777"/>
                    <a:pt x="2145" y="777"/>
                  </a:cubicBezTo>
                  <a:cubicBezTo>
                    <a:pt x="2110" y="777"/>
                    <a:pt x="2074" y="777"/>
                    <a:pt x="2034" y="800"/>
                  </a:cubicBezTo>
                  <a:cubicBezTo>
                    <a:pt x="1999" y="706"/>
                    <a:pt x="1923" y="613"/>
                    <a:pt x="1830" y="578"/>
                  </a:cubicBezTo>
                  <a:cubicBezTo>
                    <a:pt x="1870" y="520"/>
                    <a:pt x="1888" y="444"/>
                    <a:pt x="1888" y="373"/>
                  </a:cubicBezTo>
                  <a:cubicBezTo>
                    <a:pt x="1888" y="169"/>
                    <a:pt x="1719" y="0"/>
                    <a:pt x="1519" y="0"/>
                  </a:cubicBezTo>
                  <a:cubicBezTo>
                    <a:pt x="1368" y="0"/>
                    <a:pt x="1257" y="76"/>
                    <a:pt x="1186" y="187"/>
                  </a:cubicBezTo>
                  <a:cubicBezTo>
                    <a:pt x="1129" y="76"/>
                    <a:pt x="1000" y="0"/>
                    <a:pt x="853" y="0"/>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9" name="Google Shape;49;g34e33eaa2f2_0_21"/>
            <p:cNvSpPr/>
            <p:nvPr/>
          </p:nvSpPr>
          <p:spPr>
            <a:xfrm>
              <a:off x="218177" y="95288"/>
              <a:ext cx="674727" cy="168900"/>
            </a:xfrm>
            <a:custGeom>
              <a:rect b="b" l="l" r="r" t="t"/>
              <a:pathLst>
                <a:path extrusionOk="0" h="800" w="3793">
                  <a:moveTo>
                    <a:pt x="1315" y="0"/>
                  </a:moveTo>
                  <a:cubicBezTo>
                    <a:pt x="999" y="0"/>
                    <a:pt x="724" y="245"/>
                    <a:pt x="520" y="666"/>
                  </a:cubicBezTo>
                  <a:cubicBezTo>
                    <a:pt x="462" y="631"/>
                    <a:pt x="391" y="613"/>
                    <a:pt x="333" y="613"/>
                  </a:cubicBezTo>
                  <a:cubicBezTo>
                    <a:pt x="205" y="613"/>
                    <a:pt x="76" y="689"/>
                    <a:pt x="0" y="800"/>
                  </a:cubicBezTo>
                  <a:lnTo>
                    <a:pt x="3792" y="800"/>
                  </a:lnTo>
                  <a:cubicBezTo>
                    <a:pt x="3721" y="689"/>
                    <a:pt x="3592" y="613"/>
                    <a:pt x="3459" y="613"/>
                  </a:cubicBezTo>
                  <a:cubicBezTo>
                    <a:pt x="3348" y="613"/>
                    <a:pt x="3259" y="649"/>
                    <a:pt x="3184" y="742"/>
                  </a:cubicBezTo>
                  <a:cubicBezTo>
                    <a:pt x="2980" y="538"/>
                    <a:pt x="2740" y="427"/>
                    <a:pt x="2482" y="427"/>
                  </a:cubicBezTo>
                  <a:cubicBezTo>
                    <a:pt x="2331" y="427"/>
                    <a:pt x="2185" y="467"/>
                    <a:pt x="2038" y="538"/>
                  </a:cubicBezTo>
                  <a:cubicBezTo>
                    <a:pt x="1834" y="205"/>
                    <a:pt x="1572" y="0"/>
                    <a:pt x="1315" y="0"/>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 name="Google Shape;50;g34e33eaa2f2_0_21"/>
            <p:cNvSpPr/>
            <p:nvPr/>
          </p:nvSpPr>
          <p:spPr>
            <a:xfrm flipH="1">
              <a:off x="950989" y="130722"/>
              <a:ext cx="961132" cy="289902"/>
            </a:xfrm>
            <a:custGeom>
              <a:rect b="b" l="l" r="r" t="t"/>
              <a:pathLst>
                <a:path extrusionOk="0" h="1373" w="4552">
                  <a:moveTo>
                    <a:pt x="3068" y="1"/>
                  </a:moveTo>
                  <a:cubicBezTo>
                    <a:pt x="2864" y="1"/>
                    <a:pt x="2682" y="129"/>
                    <a:pt x="2642" y="334"/>
                  </a:cubicBezTo>
                  <a:cubicBezTo>
                    <a:pt x="2478" y="187"/>
                    <a:pt x="2274" y="112"/>
                    <a:pt x="2052" y="112"/>
                  </a:cubicBezTo>
                  <a:cubicBezTo>
                    <a:pt x="1776" y="112"/>
                    <a:pt x="1514" y="240"/>
                    <a:pt x="1332" y="427"/>
                  </a:cubicBezTo>
                  <a:cubicBezTo>
                    <a:pt x="1199" y="351"/>
                    <a:pt x="1035" y="298"/>
                    <a:pt x="866" y="298"/>
                  </a:cubicBezTo>
                  <a:lnTo>
                    <a:pt x="737" y="298"/>
                  </a:lnTo>
                  <a:cubicBezTo>
                    <a:pt x="702" y="334"/>
                    <a:pt x="644" y="351"/>
                    <a:pt x="591" y="351"/>
                  </a:cubicBezTo>
                  <a:lnTo>
                    <a:pt x="555" y="351"/>
                  </a:lnTo>
                  <a:cubicBezTo>
                    <a:pt x="222" y="485"/>
                    <a:pt x="0" y="795"/>
                    <a:pt x="0" y="1168"/>
                  </a:cubicBezTo>
                  <a:cubicBezTo>
                    <a:pt x="0" y="1239"/>
                    <a:pt x="0" y="1297"/>
                    <a:pt x="18" y="1373"/>
                  </a:cubicBezTo>
                  <a:lnTo>
                    <a:pt x="4551" y="1373"/>
                  </a:lnTo>
                  <a:cubicBezTo>
                    <a:pt x="4494" y="1186"/>
                    <a:pt x="4329" y="1057"/>
                    <a:pt x="4125" y="1057"/>
                  </a:cubicBezTo>
                  <a:cubicBezTo>
                    <a:pt x="4050" y="1057"/>
                    <a:pt x="3956" y="1075"/>
                    <a:pt x="3903" y="1111"/>
                  </a:cubicBezTo>
                  <a:cubicBezTo>
                    <a:pt x="3828" y="889"/>
                    <a:pt x="3663" y="724"/>
                    <a:pt x="3441" y="649"/>
                  </a:cubicBezTo>
                  <a:cubicBezTo>
                    <a:pt x="3477" y="596"/>
                    <a:pt x="3495" y="520"/>
                    <a:pt x="3495" y="427"/>
                  </a:cubicBezTo>
                  <a:cubicBezTo>
                    <a:pt x="3495" y="187"/>
                    <a:pt x="3308" y="1"/>
                    <a:pt x="3068"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2" name="Shape 41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13" name="Shape 413"/>
        <p:cNvGrpSpPr/>
        <p:nvPr/>
      </p:nvGrpSpPr>
      <p:grpSpPr>
        <a:xfrm>
          <a:off x="0" y="0"/>
          <a:ext cx="0" cy="0"/>
          <a:chOff x="0" y="0"/>
          <a:chExt cx="0" cy="0"/>
        </a:xfrm>
      </p:grpSpPr>
      <p:grpSp>
        <p:nvGrpSpPr>
          <p:cNvPr id="414" name="Google Shape;414;g34e33eaa2f2_0_408"/>
          <p:cNvGrpSpPr/>
          <p:nvPr/>
        </p:nvGrpSpPr>
        <p:grpSpPr>
          <a:xfrm>
            <a:off x="1223093" y="4651188"/>
            <a:ext cx="1735429" cy="1767924"/>
            <a:chOff x="7613187" y="366541"/>
            <a:chExt cx="1444385" cy="1471430"/>
          </a:xfrm>
        </p:grpSpPr>
        <p:sp>
          <p:nvSpPr>
            <p:cNvPr id="415" name="Google Shape;415;g34e33eaa2f2_0_408"/>
            <p:cNvSpPr/>
            <p:nvPr/>
          </p:nvSpPr>
          <p:spPr>
            <a:xfrm>
              <a:off x="7683027" y="487735"/>
              <a:ext cx="1306075" cy="1350209"/>
            </a:xfrm>
            <a:custGeom>
              <a:rect b="b" l="l" r="r" t="t"/>
              <a:pathLst>
                <a:path extrusionOk="0" h="3944" w="3815">
                  <a:moveTo>
                    <a:pt x="1905" y="0"/>
                  </a:moveTo>
                  <a:lnTo>
                    <a:pt x="1128" y="595"/>
                  </a:lnTo>
                  <a:lnTo>
                    <a:pt x="1057" y="649"/>
                  </a:lnTo>
                  <a:lnTo>
                    <a:pt x="58" y="1390"/>
                  </a:lnTo>
                  <a:lnTo>
                    <a:pt x="1" y="1426"/>
                  </a:lnTo>
                  <a:lnTo>
                    <a:pt x="1" y="3943"/>
                  </a:lnTo>
                  <a:lnTo>
                    <a:pt x="3815" y="3943"/>
                  </a:lnTo>
                  <a:lnTo>
                    <a:pt x="3815" y="1426"/>
                  </a:lnTo>
                  <a:lnTo>
                    <a:pt x="2758" y="631"/>
                  </a:lnTo>
                  <a:lnTo>
                    <a:pt x="2682" y="595"/>
                  </a:lnTo>
                  <a:lnTo>
                    <a:pt x="1905"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6" name="Google Shape;416;g34e33eaa2f2_0_408"/>
            <p:cNvSpPr/>
            <p:nvPr/>
          </p:nvSpPr>
          <p:spPr>
            <a:xfrm>
              <a:off x="7683027" y="963611"/>
              <a:ext cx="1306075" cy="32180"/>
            </a:xfrm>
            <a:custGeom>
              <a:rect b="b" l="l" r="r" t="t"/>
              <a:pathLst>
                <a:path extrusionOk="0" h="94" w="3815">
                  <a:moveTo>
                    <a:pt x="1" y="0"/>
                  </a:moveTo>
                  <a:lnTo>
                    <a:pt x="1" y="93"/>
                  </a:lnTo>
                  <a:lnTo>
                    <a:pt x="3815" y="93"/>
                  </a:lnTo>
                  <a:lnTo>
                    <a:pt x="3815"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7" name="Google Shape;417;g34e33eaa2f2_0_408"/>
            <p:cNvSpPr/>
            <p:nvPr/>
          </p:nvSpPr>
          <p:spPr>
            <a:xfrm>
              <a:off x="8317062" y="507592"/>
              <a:ext cx="32181" cy="468328"/>
            </a:xfrm>
            <a:custGeom>
              <a:rect b="b" l="l" r="r" t="t"/>
              <a:pathLst>
                <a:path extrusionOk="0" h="1368" w="94">
                  <a:moveTo>
                    <a:pt x="0" y="0"/>
                  </a:moveTo>
                  <a:lnTo>
                    <a:pt x="0" y="1368"/>
                  </a:lnTo>
                  <a:lnTo>
                    <a:pt x="93" y="1368"/>
                  </a:lnTo>
                  <a:lnTo>
                    <a:pt x="93"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8" name="Google Shape;418;g34e33eaa2f2_0_408"/>
            <p:cNvSpPr/>
            <p:nvPr/>
          </p:nvSpPr>
          <p:spPr>
            <a:xfrm>
              <a:off x="8006891" y="995450"/>
              <a:ext cx="32181" cy="842511"/>
            </a:xfrm>
            <a:custGeom>
              <a:rect b="b" l="l" r="r" t="t"/>
              <a:pathLst>
                <a:path extrusionOk="0" h="2461" w="94">
                  <a:moveTo>
                    <a:pt x="0" y="0"/>
                  </a:moveTo>
                  <a:lnTo>
                    <a:pt x="0" y="2460"/>
                  </a:lnTo>
                  <a:lnTo>
                    <a:pt x="94" y="2460"/>
                  </a:lnTo>
                  <a:lnTo>
                    <a:pt x="94"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9" name="Google Shape;419;g34e33eaa2f2_0_408"/>
            <p:cNvSpPr/>
            <p:nvPr/>
          </p:nvSpPr>
          <p:spPr>
            <a:xfrm>
              <a:off x="7683027" y="1285768"/>
              <a:ext cx="1306075" cy="32180"/>
            </a:xfrm>
            <a:custGeom>
              <a:rect b="b" l="l" r="r" t="t"/>
              <a:pathLst>
                <a:path extrusionOk="0" h="94" w="3815">
                  <a:moveTo>
                    <a:pt x="1" y="0"/>
                  </a:moveTo>
                  <a:lnTo>
                    <a:pt x="1" y="94"/>
                  </a:lnTo>
                  <a:lnTo>
                    <a:pt x="3815" y="94"/>
                  </a:lnTo>
                  <a:lnTo>
                    <a:pt x="3815"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0" name="Google Shape;420;g34e33eaa2f2_0_408"/>
            <p:cNvSpPr/>
            <p:nvPr/>
          </p:nvSpPr>
          <p:spPr>
            <a:xfrm>
              <a:off x="8633052" y="995450"/>
              <a:ext cx="32181" cy="842511"/>
            </a:xfrm>
            <a:custGeom>
              <a:rect b="b" l="l" r="r" t="t"/>
              <a:pathLst>
                <a:path extrusionOk="0" h="2461" w="94">
                  <a:moveTo>
                    <a:pt x="1" y="0"/>
                  </a:moveTo>
                  <a:lnTo>
                    <a:pt x="1" y="2460"/>
                  </a:lnTo>
                  <a:lnTo>
                    <a:pt x="94" y="2460"/>
                  </a:lnTo>
                  <a:lnTo>
                    <a:pt x="94"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1" name="Google Shape;421;g34e33eaa2f2_0_408"/>
            <p:cNvSpPr/>
            <p:nvPr/>
          </p:nvSpPr>
          <p:spPr>
            <a:xfrm>
              <a:off x="8044892" y="691437"/>
              <a:ext cx="298189" cy="298182"/>
            </a:xfrm>
            <a:custGeom>
              <a:rect b="b" l="l" r="r" t="t"/>
              <a:pathLst>
                <a:path extrusionOk="0" h="871" w="871">
                  <a:moveTo>
                    <a:pt x="71" y="0"/>
                  </a:moveTo>
                  <a:lnTo>
                    <a:pt x="0" y="54"/>
                  </a:lnTo>
                  <a:lnTo>
                    <a:pt x="813" y="871"/>
                  </a:lnTo>
                  <a:lnTo>
                    <a:pt x="848" y="831"/>
                  </a:lnTo>
                  <a:lnTo>
                    <a:pt x="871" y="813"/>
                  </a:lnTo>
                  <a:lnTo>
                    <a:pt x="848" y="777"/>
                  </a:lnTo>
                  <a:lnTo>
                    <a:pt x="71"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2" name="Google Shape;422;g34e33eaa2f2_0_408"/>
            <p:cNvSpPr/>
            <p:nvPr/>
          </p:nvSpPr>
          <p:spPr>
            <a:xfrm>
              <a:off x="8322882" y="691437"/>
              <a:ext cx="304351" cy="298182"/>
            </a:xfrm>
            <a:custGeom>
              <a:rect b="b" l="l" r="r" t="t"/>
              <a:pathLst>
                <a:path extrusionOk="0" h="871" w="889">
                  <a:moveTo>
                    <a:pt x="813" y="0"/>
                  </a:moveTo>
                  <a:lnTo>
                    <a:pt x="36" y="777"/>
                  </a:lnTo>
                  <a:lnTo>
                    <a:pt x="1" y="813"/>
                  </a:lnTo>
                  <a:lnTo>
                    <a:pt x="36" y="831"/>
                  </a:lnTo>
                  <a:lnTo>
                    <a:pt x="59" y="871"/>
                  </a:lnTo>
                  <a:lnTo>
                    <a:pt x="889" y="36"/>
                  </a:lnTo>
                  <a:lnTo>
                    <a:pt x="813"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3" name="Google Shape;423;g34e33eaa2f2_0_408"/>
            <p:cNvSpPr/>
            <p:nvPr/>
          </p:nvSpPr>
          <p:spPr>
            <a:xfrm>
              <a:off x="7683027" y="487735"/>
              <a:ext cx="1306075" cy="520022"/>
            </a:xfrm>
            <a:custGeom>
              <a:rect b="b" l="l" r="r" t="t"/>
              <a:pathLst>
                <a:path extrusionOk="0" h="1519" w="3815">
                  <a:moveTo>
                    <a:pt x="1905" y="0"/>
                  </a:moveTo>
                  <a:lnTo>
                    <a:pt x="1128" y="595"/>
                  </a:lnTo>
                  <a:lnTo>
                    <a:pt x="1057" y="649"/>
                  </a:lnTo>
                  <a:lnTo>
                    <a:pt x="58" y="1390"/>
                  </a:lnTo>
                  <a:lnTo>
                    <a:pt x="1" y="1426"/>
                  </a:lnTo>
                  <a:lnTo>
                    <a:pt x="1" y="1519"/>
                  </a:lnTo>
                  <a:cubicBezTo>
                    <a:pt x="41" y="1519"/>
                    <a:pt x="76" y="1519"/>
                    <a:pt x="112" y="1483"/>
                  </a:cubicBezTo>
                  <a:lnTo>
                    <a:pt x="1905" y="151"/>
                  </a:lnTo>
                  <a:lnTo>
                    <a:pt x="3704" y="1483"/>
                  </a:lnTo>
                  <a:cubicBezTo>
                    <a:pt x="3721" y="1519"/>
                    <a:pt x="3775" y="1519"/>
                    <a:pt x="3815" y="1519"/>
                  </a:cubicBezTo>
                  <a:lnTo>
                    <a:pt x="3815" y="1426"/>
                  </a:lnTo>
                  <a:lnTo>
                    <a:pt x="2758" y="631"/>
                  </a:lnTo>
                  <a:lnTo>
                    <a:pt x="2682" y="595"/>
                  </a:lnTo>
                  <a:lnTo>
                    <a:pt x="1905"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4" name="Google Shape;424;g34e33eaa2f2_0_408"/>
            <p:cNvSpPr/>
            <p:nvPr/>
          </p:nvSpPr>
          <p:spPr>
            <a:xfrm>
              <a:off x="7613187" y="366541"/>
              <a:ext cx="1444385" cy="612798"/>
            </a:xfrm>
            <a:custGeom>
              <a:rect b="b" l="l" r="r" t="t"/>
              <a:pathLst>
                <a:path extrusionOk="0" h="1790" w="4219">
                  <a:moveTo>
                    <a:pt x="2104" y="0"/>
                  </a:moveTo>
                  <a:cubicBezTo>
                    <a:pt x="2065" y="0"/>
                    <a:pt x="2027" y="15"/>
                    <a:pt x="1998" y="44"/>
                  </a:cubicBezTo>
                  <a:lnTo>
                    <a:pt x="94" y="1464"/>
                  </a:lnTo>
                  <a:cubicBezTo>
                    <a:pt x="23" y="1522"/>
                    <a:pt x="0" y="1633"/>
                    <a:pt x="58" y="1709"/>
                  </a:cubicBezTo>
                  <a:cubicBezTo>
                    <a:pt x="89" y="1761"/>
                    <a:pt x="140" y="1790"/>
                    <a:pt x="196" y="1790"/>
                  </a:cubicBezTo>
                  <a:cubicBezTo>
                    <a:pt x="235" y="1790"/>
                    <a:pt x="277" y="1775"/>
                    <a:pt x="316" y="1744"/>
                  </a:cubicBezTo>
                  <a:lnTo>
                    <a:pt x="2109" y="412"/>
                  </a:lnTo>
                  <a:lnTo>
                    <a:pt x="3908" y="1744"/>
                  </a:lnTo>
                  <a:cubicBezTo>
                    <a:pt x="3925" y="1780"/>
                    <a:pt x="3979" y="1780"/>
                    <a:pt x="4019" y="1780"/>
                  </a:cubicBezTo>
                  <a:cubicBezTo>
                    <a:pt x="4072" y="1780"/>
                    <a:pt x="4107" y="1762"/>
                    <a:pt x="4147" y="1709"/>
                  </a:cubicBezTo>
                  <a:cubicBezTo>
                    <a:pt x="4218" y="1633"/>
                    <a:pt x="4201" y="1522"/>
                    <a:pt x="4107" y="1464"/>
                  </a:cubicBezTo>
                  <a:lnTo>
                    <a:pt x="2220" y="44"/>
                  </a:lnTo>
                  <a:cubicBezTo>
                    <a:pt x="2185" y="15"/>
                    <a:pt x="2144" y="0"/>
                    <a:pt x="2104" y="0"/>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5" name="Google Shape;425;g34e33eaa2f2_0_408"/>
            <p:cNvSpPr/>
            <p:nvPr/>
          </p:nvSpPr>
          <p:spPr>
            <a:xfrm>
              <a:off x="8127057" y="1317607"/>
              <a:ext cx="418355" cy="520364"/>
            </a:xfrm>
            <a:custGeom>
              <a:rect b="b" l="l" r="r" t="t"/>
              <a:pathLst>
                <a:path extrusionOk="0" h="1520" w="1222">
                  <a:moveTo>
                    <a:pt x="0" y="1"/>
                  </a:moveTo>
                  <a:lnTo>
                    <a:pt x="0" y="1519"/>
                  </a:lnTo>
                  <a:lnTo>
                    <a:pt x="1221" y="1519"/>
                  </a:lnTo>
                  <a:lnTo>
                    <a:pt x="1221" y="1"/>
                  </a:ln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426" name="Google Shape;426;g34e33eaa2f2_0_408"/>
          <p:cNvGrpSpPr/>
          <p:nvPr/>
        </p:nvGrpSpPr>
        <p:grpSpPr>
          <a:xfrm>
            <a:off x="105095" y="6004799"/>
            <a:ext cx="1902651" cy="410600"/>
            <a:chOff x="78823" y="4503712"/>
            <a:chExt cx="1427024" cy="307958"/>
          </a:xfrm>
        </p:grpSpPr>
        <p:grpSp>
          <p:nvGrpSpPr>
            <p:cNvPr id="427" name="Google Shape;427;g34e33eaa2f2_0_408"/>
            <p:cNvGrpSpPr/>
            <p:nvPr/>
          </p:nvGrpSpPr>
          <p:grpSpPr>
            <a:xfrm>
              <a:off x="778932" y="4589067"/>
              <a:ext cx="726915" cy="222603"/>
              <a:chOff x="3841082" y="4024142"/>
              <a:chExt cx="726915" cy="222603"/>
            </a:xfrm>
          </p:grpSpPr>
          <p:sp>
            <p:nvSpPr>
              <p:cNvPr id="428" name="Google Shape;428;g34e33eaa2f2_0_408"/>
              <p:cNvSpPr/>
              <p:nvPr/>
            </p:nvSpPr>
            <p:spPr>
              <a:xfrm>
                <a:off x="4030625" y="4024142"/>
                <a:ext cx="537372" cy="222603"/>
              </a:xfrm>
              <a:custGeom>
                <a:rect b="b" l="l" r="r" t="t"/>
                <a:pathLst>
                  <a:path extrusionOk="0" h="1111" w="2682">
                    <a:moveTo>
                      <a:pt x="1403" y="0"/>
                    </a:moveTo>
                    <a:cubicBezTo>
                      <a:pt x="1070" y="0"/>
                      <a:pt x="813" y="222"/>
                      <a:pt x="737" y="515"/>
                    </a:cubicBezTo>
                    <a:cubicBezTo>
                      <a:pt x="666" y="480"/>
                      <a:pt x="591" y="462"/>
                      <a:pt x="515" y="462"/>
                    </a:cubicBezTo>
                    <a:cubicBezTo>
                      <a:pt x="315" y="462"/>
                      <a:pt x="147" y="555"/>
                      <a:pt x="53" y="720"/>
                    </a:cubicBezTo>
                    <a:cubicBezTo>
                      <a:pt x="18" y="795"/>
                      <a:pt x="0" y="888"/>
                      <a:pt x="0" y="982"/>
                    </a:cubicBezTo>
                    <a:cubicBezTo>
                      <a:pt x="0" y="1017"/>
                      <a:pt x="0" y="1070"/>
                      <a:pt x="18" y="1110"/>
                    </a:cubicBezTo>
                    <a:lnTo>
                      <a:pt x="2664" y="1110"/>
                    </a:lnTo>
                    <a:cubicBezTo>
                      <a:pt x="2682" y="1070"/>
                      <a:pt x="2682" y="1017"/>
                      <a:pt x="2682" y="982"/>
                    </a:cubicBezTo>
                    <a:cubicBezTo>
                      <a:pt x="2682" y="684"/>
                      <a:pt x="2460" y="462"/>
                      <a:pt x="2162" y="462"/>
                    </a:cubicBezTo>
                    <a:lnTo>
                      <a:pt x="2051" y="462"/>
                    </a:lnTo>
                    <a:cubicBezTo>
                      <a:pt x="2016" y="369"/>
                      <a:pt x="1958" y="276"/>
                      <a:pt x="1887" y="182"/>
                    </a:cubicBezTo>
                    <a:cubicBezTo>
                      <a:pt x="1758" y="71"/>
                      <a:pt x="1590" y="0"/>
                      <a:pt x="1403"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9" name="Google Shape;429;g34e33eaa2f2_0_408"/>
              <p:cNvSpPr/>
              <p:nvPr/>
            </p:nvSpPr>
            <p:spPr>
              <a:xfrm>
                <a:off x="3841082" y="4090862"/>
                <a:ext cx="374678" cy="155882"/>
              </a:xfrm>
              <a:custGeom>
                <a:rect b="b" l="l" r="r" t="t"/>
                <a:pathLst>
                  <a:path extrusionOk="0" h="778" w="1870">
                    <a:moveTo>
                      <a:pt x="982" y="0"/>
                    </a:moveTo>
                    <a:cubicBezTo>
                      <a:pt x="760" y="0"/>
                      <a:pt x="573" y="147"/>
                      <a:pt x="520" y="351"/>
                    </a:cubicBezTo>
                    <a:cubicBezTo>
                      <a:pt x="462" y="333"/>
                      <a:pt x="427" y="333"/>
                      <a:pt x="373" y="333"/>
                    </a:cubicBezTo>
                    <a:cubicBezTo>
                      <a:pt x="222" y="333"/>
                      <a:pt x="111" y="387"/>
                      <a:pt x="58" y="498"/>
                    </a:cubicBezTo>
                    <a:cubicBezTo>
                      <a:pt x="18" y="555"/>
                      <a:pt x="0" y="626"/>
                      <a:pt x="0" y="684"/>
                    </a:cubicBezTo>
                    <a:cubicBezTo>
                      <a:pt x="0" y="720"/>
                      <a:pt x="0" y="737"/>
                      <a:pt x="18" y="777"/>
                    </a:cubicBezTo>
                    <a:lnTo>
                      <a:pt x="1870" y="777"/>
                    </a:lnTo>
                    <a:lnTo>
                      <a:pt x="1870" y="684"/>
                    </a:lnTo>
                    <a:cubicBezTo>
                      <a:pt x="1870" y="480"/>
                      <a:pt x="1705" y="333"/>
                      <a:pt x="1519" y="333"/>
                    </a:cubicBezTo>
                    <a:lnTo>
                      <a:pt x="1426" y="333"/>
                    </a:lnTo>
                    <a:cubicBezTo>
                      <a:pt x="1408" y="258"/>
                      <a:pt x="1372" y="182"/>
                      <a:pt x="1315" y="129"/>
                    </a:cubicBezTo>
                    <a:cubicBezTo>
                      <a:pt x="1221" y="54"/>
                      <a:pt x="1110" y="0"/>
                      <a:pt x="98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430" name="Google Shape;430;g34e33eaa2f2_0_408"/>
            <p:cNvGrpSpPr/>
            <p:nvPr/>
          </p:nvGrpSpPr>
          <p:grpSpPr>
            <a:xfrm>
              <a:off x="78823" y="4503712"/>
              <a:ext cx="893416" cy="304351"/>
              <a:chOff x="2826048" y="3938787"/>
              <a:chExt cx="893416" cy="304351"/>
            </a:xfrm>
          </p:grpSpPr>
          <p:sp>
            <p:nvSpPr>
              <p:cNvPr id="431" name="Google Shape;431;g34e33eaa2f2_0_408"/>
              <p:cNvSpPr/>
              <p:nvPr/>
            </p:nvSpPr>
            <p:spPr>
              <a:xfrm>
                <a:off x="2826048" y="3964434"/>
                <a:ext cx="689648" cy="278704"/>
              </a:xfrm>
              <a:custGeom>
                <a:rect b="b" l="l" r="r" t="t"/>
                <a:pathLst>
                  <a:path extrusionOk="0" h="1391" w="3442">
                    <a:moveTo>
                      <a:pt x="1941" y="1"/>
                    </a:moveTo>
                    <a:cubicBezTo>
                      <a:pt x="1608" y="1"/>
                      <a:pt x="1310" y="205"/>
                      <a:pt x="1164" y="480"/>
                    </a:cubicBezTo>
                    <a:cubicBezTo>
                      <a:pt x="1035" y="369"/>
                      <a:pt x="866" y="316"/>
                      <a:pt x="702" y="316"/>
                    </a:cubicBezTo>
                    <a:cubicBezTo>
                      <a:pt x="311" y="316"/>
                      <a:pt x="0" y="631"/>
                      <a:pt x="0" y="1018"/>
                    </a:cubicBezTo>
                    <a:cubicBezTo>
                      <a:pt x="0" y="1146"/>
                      <a:pt x="36" y="1280"/>
                      <a:pt x="89" y="1391"/>
                    </a:cubicBezTo>
                    <a:lnTo>
                      <a:pt x="3441" y="1391"/>
                    </a:lnTo>
                    <a:lnTo>
                      <a:pt x="3441" y="1297"/>
                    </a:lnTo>
                    <a:cubicBezTo>
                      <a:pt x="3441" y="1058"/>
                      <a:pt x="3255" y="853"/>
                      <a:pt x="3015" y="853"/>
                    </a:cubicBezTo>
                    <a:cubicBezTo>
                      <a:pt x="2957" y="853"/>
                      <a:pt x="2904" y="871"/>
                      <a:pt x="2846" y="889"/>
                    </a:cubicBezTo>
                    <a:cubicBezTo>
                      <a:pt x="2846" y="409"/>
                      <a:pt x="2442" y="1"/>
                      <a:pt x="194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2" name="Google Shape;432;g34e33eaa2f2_0_408"/>
              <p:cNvSpPr/>
              <p:nvPr/>
            </p:nvSpPr>
            <p:spPr>
              <a:xfrm>
                <a:off x="3029816" y="3938787"/>
                <a:ext cx="689648" cy="304351"/>
              </a:xfrm>
              <a:custGeom>
                <a:rect b="b" l="l" r="r" t="t"/>
                <a:pathLst>
                  <a:path extrusionOk="0" h="1519" w="3442">
                    <a:moveTo>
                      <a:pt x="462" y="0"/>
                    </a:moveTo>
                    <a:cubicBezTo>
                      <a:pt x="462" y="0"/>
                      <a:pt x="333" y="164"/>
                      <a:pt x="351" y="369"/>
                    </a:cubicBezTo>
                    <a:cubicBezTo>
                      <a:pt x="275" y="298"/>
                      <a:pt x="164" y="240"/>
                      <a:pt x="0" y="240"/>
                    </a:cubicBezTo>
                    <a:cubicBezTo>
                      <a:pt x="0" y="240"/>
                      <a:pt x="18" y="497"/>
                      <a:pt x="240" y="631"/>
                    </a:cubicBezTo>
                    <a:cubicBezTo>
                      <a:pt x="93" y="759"/>
                      <a:pt x="0" y="941"/>
                      <a:pt x="0" y="1146"/>
                    </a:cubicBezTo>
                    <a:cubicBezTo>
                      <a:pt x="0" y="1274"/>
                      <a:pt x="36" y="1408"/>
                      <a:pt x="93" y="1519"/>
                    </a:cubicBezTo>
                    <a:lnTo>
                      <a:pt x="3441" y="1519"/>
                    </a:lnTo>
                    <a:lnTo>
                      <a:pt x="3441" y="1425"/>
                    </a:lnTo>
                    <a:cubicBezTo>
                      <a:pt x="3441" y="1186"/>
                      <a:pt x="3255" y="981"/>
                      <a:pt x="3015" y="981"/>
                    </a:cubicBezTo>
                    <a:cubicBezTo>
                      <a:pt x="2957" y="981"/>
                      <a:pt x="2904" y="999"/>
                      <a:pt x="2868" y="1017"/>
                    </a:cubicBezTo>
                    <a:cubicBezTo>
                      <a:pt x="2846" y="537"/>
                      <a:pt x="2442" y="129"/>
                      <a:pt x="1958" y="129"/>
                    </a:cubicBezTo>
                    <a:cubicBezTo>
                      <a:pt x="1607" y="129"/>
                      <a:pt x="1314" y="333"/>
                      <a:pt x="1163" y="608"/>
                    </a:cubicBezTo>
                    <a:cubicBezTo>
                      <a:pt x="1035" y="497"/>
                      <a:pt x="888" y="444"/>
                      <a:pt x="719" y="444"/>
                    </a:cubicBezTo>
                    <a:cubicBezTo>
                      <a:pt x="684" y="444"/>
                      <a:pt x="648" y="444"/>
                      <a:pt x="608" y="462"/>
                    </a:cubicBezTo>
                    <a:cubicBezTo>
                      <a:pt x="626" y="333"/>
                      <a:pt x="626" y="164"/>
                      <a:pt x="46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3" name="Google Shape;433;g34e33eaa2f2_0_408"/>
              <p:cNvSpPr/>
              <p:nvPr/>
            </p:nvSpPr>
            <p:spPr>
              <a:xfrm>
                <a:off x="3003970" y="4079241"/>
                <a:ext cx="411144" cy="163897"/>
              </a:xfrm>
              <a:custGeom>
                <a:rect b="b" l="l" r="r" t="t"/>
                <a:pathLst>
                  <a:path extrusionOk="0" h="818" w="2052">
                    <a:moveTo>
                      <a:pt x="1164" y="1"/>
                    </a:moveTo>
                    <a:cubicBezTo>
                      <a:pt x="959" y="1"/>
                      <a:pt x="795" y="112"/>
                      <a:pt x="702" y="280"/>
                    </a:cubicBezTo>
                    <a:cubicBezTo>
                      <a:pt x="626" y="205"/>
                      <a:pt x="533" y="169"/>
                      <a:pt x="422" y="169"/>
                    </a:cubicBezTo>
                    <a:cubicBezTo>
                      <a:pt x="200" y="169"/>
                      <a:pt x="0" y="374"/>
                      <a:pt x="0" y="596"/>
                    </a:cubicBezTo>
                    <a:cubicBezTo>
                      <a:pt x="0" y="667"/>
                      <a:pt x="18" y="742"/>
                      <a:pt x="54" y="818"/>
                    </a:cubicBezTo>
                    <a:lnTo>
                      <a:pt x="2052" y="818"/>
                    </a:lnTo>
                    <a:lnTo>
                      <a:pt x="2052" y="760"/>
                    </a:lnTo>
                    <a:cubicBezTo>
                      <a:pt x="2052" y="613"/>
                      <a:pt x="1941" y="502"/>
                      <a:pt x="1794" y="502"/>
                    </a:cubicBezTo>
                    <a:cubicBezTo>
                      <a:pt x="1754" y="502"/>
                      <a:pt x="1736" y="502"/>
                      <a:pt x="1701" y="520"/>
                    </a:cubicBezTo>
                    <a:cubicBezTo>
                      <a:pt x="1701" y="223"/>
                      <a:pt x="1461" y="1"/>
                      <a:pt x="1164"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4" name="Google Shape;434;g34e33eaa2f2_0_408"/>
              <p:cNvSpPr/>
              <p:nvPr/>
            </p:nvSpPr>
            <p:spPr>
              <a:xfrm>
                <a:off x="2866120" y="4142356"/>
                <a:ext cx="66921" cy="51092"/>
              </a:xfrm>
              <a:custGeom>
                <a:rect b="b" l="l" r="r" t="t"/>
                <a:pathLst>
                  <a:path extrusionOk="0" h="255" w="334">
                    <a:moveTo>
                      <a:pt x="76" y="1"/>
                    </a:moveTo>
                    <a:cubicBezTo>
                      <a:pt x="76" y="1"/>
                      <a:pt x="76" y="76"/>
                      <a:pt x="133" y="130"/>
                    </a:cubicBezTo>
                    <a:cubicBezTo>
                      <a:pt x="93" y="130"/>
                      <a:pt x="58" y="147"/>
                      <a:pt x="0" y="170"/>
                    </a:cubicBezTo>
                    <a:cubicBezTo>
                      <a:pt x="0" y="170"/>
                      <a:pt x="78" y="254"/>
                      <a:pt x="190" y="254"/>
                    </a:cubicBezTo>
                    <a:cubicBezTo>
                      <a:pt x="233" y="254"/>
                      <a:pt x="282" y="241"/>
                      <a:pt x="333" y="205"/>
                    </a:cubicBezTo>
                    <a:cubicBezTo>
                      <a:pt x="333" y="205"/>
                      <a:pt x="280" y="1"/>
                      <a:pt x="76"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5" name="Google Shape;435;g34e33eaa2f2_0_408"/>
              <p:cNvSpPr/>
              <p:nvPr/>
            </p:nvSpPr>
            <p:spPr>
              <a:xfrm>
                <a:off x="2966502" y="4053395"/>
                <a:ext cx="48287" cy="48287"/>
              </a:xfrm>
              <a:custGeom>
                <a:rect b="b" l="l" r="r" t="t"/>
                <a:pathLst>
                  <a:path extrusionOk="0" h="241" w="241">
                    <a:moveTo>
                      <a:pt x="130" y="1"/>
                    </a:moveTo>
                    <a:cubicBezTo>
                      <a:pt x="130" y="1"/>
                      <a:pt x="112" y="36"/>
                      <a:pt x="112" y="94"/>
                    </a:cubicBezTo>
                    <a:cubicBezTo>
                      <a:pt x="94" y="76"/>
                      <a:pt x="54" y="59"/>
                      <a:pt x="19" y="59"/>
                    </a:cubicBezTo>
                    <a:cubicBezTo>
                      <a:pt x="19" y="59"/>
                      <a:pt x="1" y="205"/>
                      <a:pt x="165" y="241"/>
                    </a:cubicBezTo>
                    <a:cubicBezTo>
                      <a:pt x="165" y="241"/>
                      <a:pt x="241" y="112"/>
                      <a:pt x="130"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6" name="Google Shape;436;g34e33eaa2f2_0_408"/>
              <p:cNvSpPr/>
              <p:nvPr/>
            </p:nvSpPr>
            <p:spPr>
              <a:xfrm>
                <a:off x="3207738" y="3993887"/>
                <a:ext cx="70327" cy="63315"/>
              </a:xfrm>
              <a:custGeom>
                <a:rect b="b" l="l" r="r" t="t"/>
                <a:pathLst>
                  <a:path extrusionOk="0" h="316" w="351">
                    <a:moveTo>
                      <a:pt x="147" y="0"/>
                    </a:moveTo>
                    <a:cubicBezTo>
                      <a:pt x="147" y="0"/>
                      <a:pt x="0" y="151"/>
                      <a:pt x="147" y="316"/>
                    </a:cubicBezTo>
                    <a:cubicBezTo>
                      <a:pt x="147" y="316"/>
                      <a:pt x="351" y="245"/>
                      <a:pt x="315" y="40"/>
                    </a:cubicBezTo>
                    <a:lnTo>
                      <a:pt x="315" y="40"/>
                    </a:lnTo>
                    <a:cubicBezTo>
                      <a:pt x="315" y="40"/>
                      <a:pt x="258" y="58"/>
                      <a:pt x="204" y="111"/>
                    </a:cubicBezTo>
                    <a:cubicBezTo>
                      <a:pt x="204" y="76"/>
                      <a:pt x="182" y="40"/>
                      <a:pt x="147"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7" name="Google Shape;437;g34e33eaa2f2_0_408"/>
              <p:cNvSpPr/>
              <p:nvPr/>
            </p:nvSpPr>
            <p:spPr>
              <a:xfrm>
                <a:off x="3351798" y="4079241"/>
                <a:ext cx="70528" cy="63315"/>
              </a:xfrm>
              <a:custGeom>
                <a:rect b="b" l="l" r="r" t="t"/>
                <a:pathLst>
                  <a:path extrusionOk="0" h="316" w="352">
                    <a:moveTo>
                      <a:pt x="222" y="1"/>
                    </a:moveTo>
                    <a:cubicBezTo>
                      <a:pt x="222" y="1"/>
                      <a:pt x="169" y="41"/>
                      <a:pt x="151" y="112"/>
                    </a:cubicBezTo>
                    <a:cubicBezTo>
                      <a:pt x="129" y="76"/>
                      <a:pt x="94" y="58"/>
                      <a:pt x="58" y="41"/>
                    </a:cubicBezTo>
                    <a:lnTo>
                      <a:pt x="58" y="41"/>
                    </a:lnTo>
                    <a:cubicBezTo>
                      <a:pt x="58" y="41"/>
                      <a:pt x="0" y="240"/>
                      <a:pt x="205" y="316"/>
                    </a:cubicBezTo>
                    <a:cubicBezTo>
                      <a:pt x="205" y="316"/>
                      <a:pt x="351" y="169"/>
                      <a:pt x="222"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8" name="Google Shape;438;g34e33eaa2f2_0_408"/>
              <p:cNvSpPr/>
              <p:nvPr/>
            </p:nvSpPr>
            <p:spPr>
              <a:xfrm>
                <a:off x="3444365" y="4031154"/>
                <a:ext cx="52695" cy="48287"/>
              </a:xfrm>
              <a:custGeom>
                <a:rect b="b" l="l" r="r" t="t"/>
                <a:pathLst>
                  <a:path extrusionOk="0" h="241" w="263">
                    <a:moveTo>
                      <a:pt x="93" y="1"/>
                    </a:moveTo>
                    <a:cubicBezTo>
                      <a:pt x="93" y="1"/>
                      <a:pt x="0" y="130"/>
                      <a:pt x="111" y="241"/>
                    </a:cubicBezTo>
                    <a:cubicBezTo>
                      <a:pt x="111" y="241"/>
                      <a:pt x="262" y="187"/>
                      <a:pt x="222" y="36"/>
                    </a:cubicBezTo>
                    <a:lnTo>
                      <a:pt x="222" y="36"/>
                    </a:lnTo>
                    <a:cubicBezTo>
                      <a:pt x="222" y="36"/>
                      <a:pt x="187" y="36"/>
                      <a:pt x="151" y="94"/>
                    </a:cubicBezTo>
                    <a:cubicBezTo>
                      <a:pt x="133" y="59"/>
                      <a:pt x="133" y="36"/>
                      <a:pt x="93"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9" name="Google Shape;439;g34e33eaa2f2_0_408"/>
              <p:cNvSpPr/>
              <p:nvPr/>
            </p:nvSpPr>
            <p:spPr>
              <a:xfrm>
                <a:off x="3582215" y="4109496"/>
                <a:ext cx="48287" cy="44681"/>
              </a:xfrm>
              <a:custGeom>
                <a:rect b="b" l="l" r="r" t="t"/>
                <a:pathLst>
                  <a:path extrusionOk="0" h="223" w="241">
                    <a:moveTo>
                      <a:pt x="129" y="1"/>
                    </a:moveTo>
                    <a:cubicBezTo>
                      <a:pt x="129" y="1"/>
                      <a:pt x="0" y="72"/>
                      <a:pt x="54" y="223"/>
                    </a:cubicBezTo>
                    <a:cubicBezTo>
                      <a:pt x="54" y="223"/>
                      <a:pt x="222" y="223"/>
                      <a:pt x="240" y="72"/>
                    </a:cubicBezTo>
                    <a:cubicBezTo>
                      <a:pt x="240" y="72"/>
                      <a:pt x="230" y="67"/>
                      <a:pt x="214" y="67"/>
                    </a:cubicBezTo>
                    <a:cubicBezTo>
                      <a:pt x="197" y="67"/>
                      <a:pt x="174" y="72"/>
                      <a:pt x="147" y="89"/>
                    </a:cubicBezTo>
                    <a:cubicBezTo>
                      <a:pt x="147" y="54"/>
                      <a:pt x="147" y="36"/>
                      <a:pt x="129"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440" name="Google Shape;440;g34e33eaa2f2_0_408"/>
          <p:cNvGrpSpPr/>
          <p:nvPr/>
        </p:nvGrpSpPr>
        <p:grpSpPr>
          <a:xfrm>
            <a:off x="7375733" y="4652023"/>
            <a:ext cx="3284044" cy="1765904"/>
            <a:chOff x="5531938" y="3489105"/>
            <a:chExt cx="2463095" cy="1324461"/>
          </a:xfrm>
        </p:grpSpPr>
        <p:grpSp>
          <p:nvGrpSpPr>
            <p:cNvPr id="441" name="Google Shape;441;g34e33eaa2f2_0_408"/>
            <p:cNvGrpSpPr/>
            <p:nvPr/>
          </p:nvGrpSpPr>
          <p:grpSpPr>
            <a:xfrm flipH="1">
              <a:off x="5531938" y="3489105"/>
              <a:ext cx="2424068" cy="1324461"/>
              <a:chOff x="2757319" y="1603582"/>
              <a:chExt cx="2720004" cy="1486155"/>
            </a:xfrm>
          </p:grpSpPr>
          <p:grpSp>
            <p:nvGrpSpPr>
              <p:cNvPr id="442" name="Google Shape;442;g34e33eaa2f2_0_408"/>
              <p:cNvGrpSpPr/>
              <p:nvPr/>
            </p:nvGrpSpPr>
            <p:grpSpPr>
              <a:xfrm>
                <a:off x="4154957" y="2183523"/>
                <a:ext cx="1322366" cy="906203"/>
                <a:chOff x="2953783" y="756921"/>
                <a:chExt cx="362342" cy="248316"/>
              </a:xfrm>
            </p:grpSpPr>
            <p:sp>
              <p:nvSpPr>
                <p:cNvPr id="443" name="Google Shape;443;g34e33eaa2f2_0_408"/>
                <p:cNvSpPr/>
                <p:nvPr/>
              </p:nvSpPr>
              <p:spPr>
                <a:xfrm>
                  <a:off x="2953783" y="756921"/>
                  <a:ext cx="362342" cy="248316"/>
                </a:xfrm>
                <a:custGeom>
                  <a:rect b="b" l="l" r="r" t="t"/>
                  <a:pathLst>
                    <a:path extrusionOk="0" h="4197" w="6124">
                      <a:moveTo>
                        <a:pt x="3073" y="1"/>
                      </a:moveTo>
                      <a:cubicBezTo>
                        <a:pt x="2944" y="1"/>
                        <a:pt x="2833" y="54"/>
                        <a:pt x="2758" y="147"/>
                      </a:cubicBezTo>
                      <a:lnTo>
                        <a:pt x="1" y="4196"/>
                      </a:lnTo>
                      <a:lnTo>
                        <a:pt x="6123" y="4196"/>
                      </a:lnTo>
                      <a:lnTo>
                        <a:pt x="3371" y="147"/>
                      </a:lnTo>
                      <a:cubicBezTo>
                        <a:pt x="3295" y="54"/>
                        <a:pt x="3184" y="1"/>
                        <a:pt x="3073"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4" name="Google Shape;444;g34e33eaa2f2_0_408"/>
                <p:cNvSpPr/>
                <p:nvPr/>
              </p:nvSpPr>
              <p:spPr>
                <a:xfrm>
                  <a:off x="2953783" y="756921"/>
                  <a:ext cx="181881" cy="248316"/>
                </a:xfrm>
                <a:custGeom>
                  <a:rect b="b" l="l" r="r" t="t"/>
                  <a:pathLst>
                    <a:path extrusionOk="0" h="4197" w="3074">
                      <a:moveTo>
                        <a:pt x="3073" y="1"/>
                      </a:moveTo>
                      <a:cubicBezTo>
                        <a:pt x="2944" y="1"/>
                        <a:pt x="2833" y="54"/>
                        <a:pt x="2758" y="147"/>
                      </a:cubicBezTo>
                      <a:lnTo>
                        <a:pt x="1" y="4196"/>
                      </a:lnTo>
                      <a:lnTo>
                        <a:pt x="3073" y="4196"/>
                      </a:lnTo>
                      <a:lnTo>
                        <a:pt x="3073"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445" name="Google Shape;445;g34e33eaa2f2_0_408"/>
              <p:cNvGrpSpPr/>
              <p:nvPr/>
            </p:nvGrpSpPr>
            <p:grpSpPr>
              <a:xfrm>
                <a:off x="2757319" y="1603582"/>
                <a:ext cx="2100800" cy="1486155"/>
                <a:chOff x="2572837" y="880402"/>
                <a:chExt cx="575641" cy="407233"/>
              </a:xfrm>
            </p:grpSpPr>
            <p:sp>
              <p:nvSpPr>
                <p:cNvPr id="446" name="Google Shape;446;g34e33eaa2f2_0_408"/>
                <p:cNvSpPr/>
                <p:nvPr/>
              </p:nvSpPr>
              <p:spPr>
                <a:xfrm>
                  <a:off x="2572837" y="880402"/>
                  <a:ext cx="575641" cy="407233"/>
                </a:xfrm>
                <a:custGeom>
                  <a:rect b="b" l="l" r="r" t="t"/>
                  <a:pathLst>
                    <a:path extrusionOk="0" h="6883" w="9729">
                      <a:moveTo>
                        <a:pt x="4867" y="0"/>
                      </a:moveTo>
                      <a:cubicBezTo>
                        <a:pt x="4680" y="0"/>
                        <a:pt x="4494" y="94"/>
                        <a:pt x="4365" y="280"/>
                      </a:cubicBezTo>
                      <a:lnTo>
                        <a:pt x="0" y="6882"/>
                      </a:lnTo>
                      <a:lnTo>
                        <a:pt x="9728" y="6882"/>
                      </a:lnTo>
                      <a:lnTo>
                        <a:pt x="5364" y="280"/>
                      </a:lnTo>
                      <a:cubicBezTo>
                        <a:pt x="5235" y="94"/>
                        <a:pt x="5049" y="0"/>
                        <a:pt x="486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7" name="Google Shape;447;g34e33eaa2f2_0_408"/>
                <p:cNvSpPr/>
                <p:nvPr/>
              </p:nvSpPr>
              <p:spPr>
                <a:xfrm>
                  <a:off x="2860745" y="880402"/>
                  <a:ext cx="287732" cy="407233"/>
                </a:xfrm>
                <a:custGeom>
                  <a:rect b="b" l="l" r="r" t="t"/>
                  <a:pathLst>
                    <a:path extrusionOk="0" h="6883" w="4863">
                      <a:moveTo>
                        <a:pt x="1" y="0"/>
                      </a:moveTo>
                      <a:lnTo>
                        <a:pt x="1" y="6882"/>
                      </a:lnTo>
                      <a:lnTo>
                        <a:pt x="4862" y="6882"/>
                      </a:lnTo>
                      <a:lnTo>
                        <a:pt x="498" y="280"/>
                      </a:lnTo>
                      <a:cubicBezTo>
                        <a:pt x="369" y="94"/>
                        <a:pt x="183" y="0"/>
                        <a:pt x="1"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448" name="Google Shape;448;g34e33eaa2f2_0_408"/>
            <p:cNvGrpSpPr/>
            <p:nvPr/>
          </p:nvGrpSpPr>
          <p:grpSpPr>
            <a:xfrm>
              <a:off x="6598366" y="4305727"/>
              <a:ext cx="1396667" cy="503193"/>
              <a:chOff x="2186387" y="758017"/>
              <a:chExt cx="1193426" cy="429969"/>
            </a:xfrm>
          </p:grpSpPr>
          <p:sp>
            <p:nvSpPr>
              <p:cNvPr id="449" name="Google Shape;449;g34e33eaa2f2_0_408"/>
              <p:cNvSpPr/>
              <p:nvPr/>
            </p:nvSpPr>
            <p:spPr>
              <a:xfrm>
                <a:off x="2427477" y="1072981"/>
                <a:ext cx="55312" cy="107794"/>
              </a:xfrm>
              <a:custGeom>
                <a:rect b="b" l="l" r="r" t="t"/>
                <a:pathLst>
                  <a:path extrusionOk="0" h="538" w="276">
                    <a:moveTo>
                      <a:pt x="0" y="1"/>
                    </a:moveTo>
                    <a:lnTo>
                      <a:pt x="0" y="538"/>
                    </a:lnTo>
                    <a:lnTo>
                      <a:pt x="276" y="538"/>
                    </a:lnTo>
                    <a:lnTo>
                      <a:pt x="276"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0" name="Google Shape;450;g34e33eaa2f2_0_408"/>
              <p:cNvSpPr/>
              <p:nvPr/>
            </p:nvSpPr>
            <p:spPr>
              <a:xfrm>
                <a:off x="2453330" y="1072981"/>
                <a:ext cx="29460" cy="107794"/>
              </a:xfrm>
              <a:custGeom>
                <a:rect b="b" l="l" r="r" t="t"/>
                <a:pathLst>
                  <a:path extrusionOk="0" h="538" w="147">
                    <a:moveTo>
                      <a:pt x="0" y="1"/>
                    </a:moveTo>
                    <a:lnTo>
                      <a:pt x="0" y="538"/>
                    </a:lnTo>
                    <a:lnTo>
                      <a:pt x="147" y="538"/>
                    </a:lnTo>
                    <a:lnTo>
                      <a:pt x="147"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1" name="Google Shape;451;g34e33eaa2f2_0_408"/>
              <p:cNvSpPr/>
              <p:nvPr/>
            </p:nvSpPr>
            <p:spPr>
              <a:xfrm>
                <a:off x="2186387" y="758017"/>
                <a:ext cx="537493" cy="367661"/>
              </a:xfrm>
              <a:custGeom>
                <a:rect b="b" l="l" r="r" t="t"/>
                <a:pathLst>
                  <a:path extrusionOk="0" h="1835" w="2682">
                    <a:moveTo>
                      <a:pt x="0" y="1"/>
                    </a:moveTo>
                    <a:lnTo>
                      <a:pt x="0" y="1835"/>
                    </a:lnTo>
                    <a:lnTo>
                      <a:pt x="2682" y="1835"/>
                    </a:lnTo>
                    <a:lnTo>
                      <a:pt x="2682"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2" name="Google Shape;452;g34e33eaa2f2_0_408"/>
              <p:cNvSpPr/>
              <p:nvPr/>
            </p:nvSpPr>
            <p:spPr>
              <a:xfrm>
                <a:off x="2205025" y="776851"/>
                <a:ext cx="151508" cy="152274"/>
              </a:xfrm>
              <a:custGeom>
                <a:rect b="b" l="l" r="r" t="t"/>
                <a:pathLst>
                  <a:path extrusionOk="0" h="760" w="756">
                    <a:moveTo>
                      <a:pt x="0" y="0"/>
                    </a:moveTo>
                    <a:lnTo>
                      <a:pt x="0" y="759"/>
                    </a:lnTo>
                    <a:lnTo>
                      <a:pt x="755" y="759"/>
                    </a:lnTo>
                    <a:lnTo>
                      <a:pt x="755"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3" name="Google Shape;453;g34e33eaa2f2_0_408"/>
              <p:cNvSpPr/>
              <p:nvPr/>
            </p:nvSpPr>
            <p:spPr>
              <a:xfrm>
                <a:off x="2372126" y="776857"/>
                <a:ext cx="158762" cy="152268"/>
              </a:xfrm>
              <a:custGeom>
                <a:rect b="b" l="l" r="r" t="t"/>
                <a:pathLst>
                  <a:path extrusionOk="0" h="760" w="760">
                    <a:moveTo>
                      <a:pt x="0" y="0"/>
                    </a:moveTo>
                    <a:lnTo>
                      <a:pt x="0" y="759"/>
                    </a:lnTo>
                    <a:lnTo>
                      <a:pt x="759" y="759"/>
                    </a:lnTo>
                    <a:lnTo>
                      <a:pt x="759" y="0"/>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4" name="Google Shape;454;g34e33eaa2f2_0_408"/>
              <p:cNvSpPr/>
              <p:nvPr/>
            </p:nvSpPr>
            <p:spPr>
              <a:xfrm>
                <a:off x="2549325" y="776851"/>
                <a:ext cx="152310" cy="152274"/>
              </a:xfrm>
              <a:custGeom>
                <a:rect b="b" l="l" r="r" t="t"/>
                <a:pathLst>
                  <a:path extrusionOk="0" h="760" w="760">
                    <a:moveTo>
                      <a:pt x="1" y="0"/>
                    </a:moveTo>
                    <a:lnTo>
                      <a:pt x="1" y="759"/>
                    </a:lnTo>
                    <a:lnTo>
                      <a:pt x="760" y="759"/>
                    </a:lnTo>
                    <a:lnTo>
                      <a:pt x="760" y="0"/>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5" name="Google Shape;455;g34e33eaa2f2_0_408"/>
              <p:cNvSpPr/>
              <p:nvPr/>
            </p:nvSpPr>
            <p:spPr>
              <a:xfrm>
                <a:off x="2205025" y="951163"/>
                <a:ext cx="151508" cy="152274"/>
              </a:xfrm>
              <a:custGeom>
                <a:rect b="b" l="l" r="r" t="t"/>
                <a:pathLst>
                  <a:path extrusionOk="0" h="760" w="756">
                    <a:moveTo>
                      <a:pt x="0" y="0"/>
                    </a:moveTo>
                    <a:lnTo>
                      <a:pt x="0" y="760"/>
                    </a:lnTo>
                    <a:lnTo>
                      <a:pt x="755" y="760"/>
                    </a:lnTo>
                    <a:lnTo>
                      <a:pt x="755"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6" name="Google Shape;456;g34e33eaa2f2_0_408"/>
              <p:cNvSpPr/>
              <p:nvPr/>
            </p:nvSpPr>
            <p:spPr>
              <a:xfrm>
                <a:off x="2372126" y="951171"/>
                <a:ext cx="158762" cy="152268"/>
              </a:xfrm>
              <a:custGeom>
                <a:rect b="b" l="l" r="r" t="t"/>
                <a:pathLst>
                  <a:path extrusionOk="0" h="760" w="760">
                    <a:moveTo>
                      <a:pt x="0" y="0"/>
                    </a:moveTo>
                    <a:lnTo>
                      <a:pt x="0" y="760"/>
                    </a:lnTo>
                    <a:lnTo>
                      <a:pt x="759" y="760"/>
                    </a:lnTo>
                    <a:lnTo>
                      <a:pt x="759" y="0"/>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7" name="Google Shape;457;g34e33eaa2f2_0_408"/>
              <p:cNvSpPr/>
              <p:nvPr/>
            </p:nvSpPr>
            <p:spPr>
              <a:xfrm>
                <a:off x="2549325" y="951163"/>
                <a:ext cx="152310" cy="152274"/>
              </a:xfrm>
              <a:custGeom>
                <a:rect b="b" l="l" r="r" t="t"/>
                <a:pathLst>
                  <a:path extrusionOk="0" h="760" w="760">
                    <a:moveTo>
                      <a:pt x="1" y="0"/>
                    </a:moveTo>
                    <a:lnTo>
                      <a:pt x="1" y="760"/>
                    </a:lnTo>
                    <a:lnTo>
                      <a:pt x="760" y="760"/>
                    </a:lnTo>
                    <a:lnTo>
                      <a:pt x="760" y="0"/>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8" name="Google Shape;458;g34e33eaa2f2_0_408"/>
              <p:cNvSpPr/>
              <p:nvPr/>
            </p:nvSpPr>
            <p:spPr>
              <a:xfrm>
                <a:off x="2415853" y="1180573"/>
                <a:ext cx="78560" cy="7413"/>
              </a:xfrm>
              <a:custGeom>
                <a:rect b="b" l="l" r="r" t="t"/>
                <a:pathLst>
                  <a:path extrusionOk="0" h="37" w="392">
                    <a:moveTo>
                      <a:pt x="1" y="1"/>
                    </a:moveTo>
                    <a:lnTo>
                      <a:pt x="1" y="36"/>
                    </a:lnTo>
                    <a:lnTo>
                      <a:pt x="391" y="36"/>
                    </a:lnTo>
                    <a:lnTo>
                      <a:pt x="391"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9" name="Google Shape;459;g34e33eaa2f2_0_408"/>
              <p:cNvSpPr/>
              <p:nvPr/>
            </p:nvSpPr>
            <p:spPr>
              <a:xfrm>
                <a:off x="2453330" y="1180573"/>
                <a:ext cx="41084" cy="7413"/>
              </a:xfrm>
              <a:custGeom>
                <a:rect b="b" l="l" r="r" t="t"/>
                <a:pathLst>
                  <a:path extrusionOk="0" h="37" w="205">
                    <a:moveTo>
                      <a:pt x="0" y="1"/>
                    </a:moveTo>
                    <a:lnTo>
                      <a:pt x="0" y="36"/>
                    </a:lnTo>
                    <a:lnTo>
                      <a:pt x="204" y="36"/>
                    </a:lnTo>
                    <a:lnTo>
                      <a:pt x="204"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0" name="Google Shape;460;g34e33eaa2f2_0_408"/>
              <p:cNvSpPr/>
              <p:nvPr/>
            </p:nvSpPr>
            <p:spPr>
              <a:xfrm>
                <a:off x="3083211" y="1072981"/>
                <a:ext cx="51906" cy="107794"/>
              </a:xfrm>
              <a:custGeom>
                <a:rect b="b" l="l" r="r" t="t"/>
                <a:pathLst>
                  <a:path extrusionOk="0" h="538" w="259">
                    <a:moveTo>
                      <a:pt x="1" y="1"/>
                    </a:moveTo>
                    <a:lnTo>
                      <a:pt x="1" y="538"/>
                    </a:lnTo>
                    <a:lnTo>
                      <a:pt x="258" y="538"/>
                    </a:lnTo>
                    <a:lnTo>
                      <a:pt x="258"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1" name="Google Shape;461;g34e33eaa2f2_0_408"/>
              <p:cNvSpPr/>
              <p:nvPr/>
            </p:nvSpPr>
            <p:spPr>
              <a:xfrm>
                <a:off x="3109063" y="1072981"/>
                <a:ext cx="26053" cy="107794"/>
              </a:xfrm>
              <a:custGeom>
                <a:rect b="b" l="l" r="r" t="t"/>
                <a:pathLst>
                  <a:path extrusionOk="0" h="538" w="130">
                    <a:moveTo>
                      <a:pt x="0" y="1"/>
                    </a:moveTo>
                    <a:lnTo>
                      <a:pt x="0" y="538"/>
                    </a:lnTo>
                    <a:lnTo>
                      <a:pt x="129" y="538"/>
                    </a:lnTo>
                    <a:lnTo>
                      <a:pt x="129"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2" name="Google Shape;462;g34e33eaa2f2_0_408"/>
              <p:cNvSpPr/>
              <p:nvPr/>
            </p:nvSpPr>
            <p:spPr>
              <a:xfrm>
                <a:off x="2842120" y="758017"/>
                <a:ext cx="537693" cy="367661"/>
              </a:xfrm>
              <a:custGeom>
                <a:rect b="b" l="l" r="r" t="t"/>
                <a:pathLst>
                  <a:path extrusionOk="0" h="1835" w="2683">
                    <a:moveTo>
                      <a:pt x="0" y="1"/>
                    </a:moveTo>
                    <a:lnTo>
                      <a:pt x="0" y="1835"/>
                    </a:lnTo>
                    <a:lnTo>
                      <a:pt x="2682" y="1835"/>
                    </a:lnTo>
                    <a:lnTo>
                      <a:pt x="2682"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3" name="Google Shape;463;g34e33eaa2f2_0_408"/>
              <p:cNvSpPr/>
              <p:nvPr/>
            </p:nvSpPr>
            <p:spPr>
              <a:xfrm>
                <a:off x="2860758" y="776851"/>
                <a:ext cx="152310" cy="152274"/>
              </a:xfrm>
              <a:custGeom>
                <a:rect b="b" l="l" r="r" t="t"/>
                <a:pathLst>
                  <a:path extrusionOk="0" h="760" w="760">
                    <a:moveTo>
                      <a:pt x="1" y="0"/>
                    </a:moveTo>
                    <a:lnTo>
                      <a:pt x="1" y="759"/>
                    </a:lnTo>
                    <a:lnTo>
                      <a:pt x="760" y="759"/>
                    </a:lnTo>
                    <a:lnTo>
                      <a:pt x="760"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4" name="Google Shape;464;g34e33eaa2f2_0_408"/>
              <p:cNvSpPr/>
              <p:nvPr/>
            </p:nvSpPr>
            <p:spPr>
              <a:xfrm>
                <a:off x="3031706" y="776851"/>
                <a:ext cx="155917" cy="152274"/>
              </a:xfrm>
              <a:custGeom>
                <a:rect b="b" l="l" r="r" t="t"/>
                <a:pathLst>
                  <a:path extrusionOk="0" h="760" w="778">
                    <a:moveTo>
                      <a:pt x="0" y="0"/>
                    </a:moveTo>
                    <a:lnTo>
                      <a:pt x="0" y="759"/>
                    </a:lnTo>
                    <a:lnTo>
                      <a:pt x="777" y="759"/>
                    </a:lnTo>
                    <a:lnTo>
                      <a:pt x="777" y="0"/>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5" name="Google Shape;465;g34e33eaa2f2_0_408"/>
              <p:cNvSpPr/>
              <p:nvPr/>
            </p:nvSpPr>
            <p:spPr>
              <a:xfrm>
                <a:off x="3206060" y="776851"/>
                <a:ext cx="151508" cy="152274"/>
              </a:xfrm>
              <a:custGeom>
                <a:rect b="b" l="l" r="r" t="t"/>
                <a:pathLst>
                  <a:path extrusionOk="0" h="760" w="756">
                    <a:moveTo>
                      <a:pt x="0" y="0"/>
                    </a:moveTo>
                    <a:lnTo>
                      <a:pt x="0" y="759"/>
                    </a:lnTo>
                    <a:lnTo>
                      <a:pt x="755" y="759"/>
                    </a:lnTo>
                    <a:lnTo>
                      <a:pt x="755" y="0"/>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6" name="Google Shape;466;g34e33eaa2f2_0_408"/>
              <p:cNvSpPr/>
              <p:nvPr/>
            </p:nvSpPr>
            <p:spPr>
              <a:xfrm>
                <a:off x="2860758" y="951163"/>
                <a:ext cx="152310" cy="152274"/>
              </a:xfrm>
              <a:custGeom>
                <a:rect b="b" l="l" r="r" t="t"/>
                <a:pathLst>
                  <a:path extrusionOk="0" h="760" w="760">
                    <a:moveTo>
                      <a:pt x="1" y="0"/>
                    </a:moveTo>
                    <a:lnTo>
                      <a:pt x="1" y="760"/>
                    </a:lnTo>
                    <a:lnTo>
                      <a:pt x="760" y="760"/>
                    </a:lnTo>
                    <a:lnTo>
                      <a:pt x="760"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7" name="Google Shape;467;g34e33eaa2f2_0_408"/>
              <p:cNvSpPr/>
              <p:nvPr/>
            </p:nvSpPr>
            <p:spPr>
              <a:xfrm>
                <a:off x="3031706" y="951163"/>
                <a:ext cx="155917" cy="152274"/>
              </a:xfrm>
              <a:custGeom>
                <a:rect b="b" l="l" r="r" t="t"/>
                <a:pathLst>
                  <a:path extrusionOk="0" h="760" w="778">
                    <a:moveTo>
                      <a:pt x="0" y="0"/>
                    </a:moveTo>
                    <a:lnTo>
                      <a:pt x="0" y="760"/>
                    </a:lnTo>
                    <a:lnTo>
                      <a:pt x="777" y="760"/>
                    </a:lnTo>
                    <a:lnTo>
                      <a:pt x="777" y="0"/>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8" name="Google Shape;468;g34e33eaa2f2_0_408"/>
              <p:cNvSpPr/>
              <p:nvPr/>
            </p:nvSpPr>
            <p:spPr>
              <a:xfrm>
                <a:off x="3206060" y="951163"/>
                <a:ext cx="151508" cy="152274"/>
              </a:xfrm>
              <a:custGeom>
                <a:rect b="b" l="l" r="r" t="t"/>
                <a:pathLst>
                  <a:path extrusionOk="0" h="760" w="756">
                    <a:moveTo>
                      <a:pt x="0" y="0"/>
                    </a:moveTo>
                    <a:lnTo>
                      <a:pt x="0" y="760"/>
                    </a:lnTo>
                    <a:lnTo>
                      <a:pt x="755" y="760"/>
                    </a:lnTo>
                    <a:lnTo>
                      <a:pt x="755" y="0"/>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9" name="Google Shape;469;g34e33eaa2f2_0_408"/>
              <p:cNvSpPr/>
              <p:nvPr/>
            </p:nvSpPr>
            <p:spPr>
              <a:xfrm>
                <a:off x="3072589" y="1180573"/>
                <a:ext cx="73950" cy="7413"/>
              </a:xfrm>
              <a:custGeom>
                <a:rect b="b" l="l" r="r" t="t"/>
                <a:pathLst>
                  <a:path extrusionOk="0" h="37" w="369">
                    <a:moveTo>
                      <a:pt x="0" y="1"/>
                    </a:moveTo>
                    <a:lnTo>
                      <a:pt x="0" y="36"/>
                    </a:lnTo>
                    <a:lnTo>
                      <a:pt x="369" y="36"/>
                    </a:lnTo>
                    <a:lnTo>
                      <a:pt x="369"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0" name="Google Shape;470;g34e33eaa2f2_0_408"/>
              <p:cNvSpPr/>
              <p:nvPr/>
            </p:nvSpPr>
            <p:spPr>
              <a:xfrm>
                <a:off x="3109063" y="1180573"/>
                <a:ext cx="37476" cy="7413"/>
              </a:xfrm>
              <a:custGeom>
                <a:rect b="b" l="l" r="r" t="t"/>
                <a:pathLst>
                  <a:path extrusionOk="0" h="37" w="187">
                    <a:moveTo>
                      <a:pt x="0" y="1"/>
                    </a:moveTo>
                    <a:lnTo>
                      <a:pt x="0" y="36"/>
                    </a:lnTo>
                    <a:lnTo>
                      <a:pt x="187" y="36"/>
                    </a:lnTo>
                    <a:lnTo>
                      <a:pt x="187"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1" name="Google Shape;471;g34e33eaa2f2_0_408"/>
              <p:cNvSpPr/>
              <p:nvPr/>
            </p:nvSpPr>
            <p:spPr>
              <a:xfrm>
                <a:off x="3030635" y="776870"/>
                <a:ext cx="73934" cy="152276"/>
              </a:xfrm>
              <a:custGeom>
                <a:rect b="b" l="l" r="r" t="t"/>
                <a:pathLst>
                  <a:path extrusionOk="0" h="760" w="369">
                    <a:moveTo>
                      <a:pt x="0" y="0"/>
                    </a:moveTo>
                    <a:lnTo>
                      <a:pt x="0" y="759"/>
                    </a:lnTo>
                    <a:lnTo>
                      <a:pt x="369" y="759"/>
                    </a:lnTo>
                    <a:lnTo>
                      <a:pt x="222"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2" name="Google Shape;472;g34e33eaa2f2_0_408"/>
              <p:cNvSpPr/>
              <p:nvPr/>
            </p:nvSpPr>
            <p:spPr>
              <a:xfrm>
                <a:off x="3030635" y="951185"/>
                <a:ext cx="103387" cy="152275"/>
              </a:xfrm>
              <a:custGeom>
                <a:rect b="b" l="l" r="r" t="t"/>
                <a:pathLst>
                  <a:path extrusionOk="0" h="760" w="516">
                    <a:moveTo>
                      <a:pt x="0" y="0"/>
                    </a:moveTo>
                    <a:lnTo>
                      <a:pt x="0" y="760"/>
                    </a:lnTo>
                    <a:lnTo>
                      <a:pt x="515" y="760"/>
                    </a:lnTo>
                    <a:lnTo>
                      <a:pt x="386"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3" name="Google Shape;473;g34e33eaa2f2_0_408"/>
              <p:cNvSpPr/>
              <p:nvPr/>
            </p:nvSpPr>
            <p:spPr>
              <a:xfrm>
                <a:off x="2202258" y="776851"/>
                <a:ext cx="152310" cy="152274"/>
              </a:xfrm>
              <a:custGeom>
                <a:rect b="b" l="l" r="r" t="t"/>
                <a:pathLst>
                  <a:path extrusionOk="0" h="760" w="760">
                    <a:moveTo>
                      <a:pt x="1" y="0"/>
                    </a:moveTo>
                    <a:lnTo>
                      <a:pt x="1" y="759"/>
                    </a:lnTo>
                    <a:lnTo>
                      <a:pt x="760" y="759"/>
                    </a:lnTo>
                    <a:lnTo>
                      <a:pt x="760"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4" name="Google Shape;474;g34e33eaa2f2_0_408"/>
              <p:cNvSpPr/>
              <p:nvPr/>
            </p:nvSpPr>
            <p:spPr>
              <a:xfrm>
                <a:off x="2202258" y="951163"/>
                <a:ext cx="152310" cy="152274"/>
              </a:xfrm>
              <a:custGeom>
                <a:rect b="b" l="l" r="r" t="t"/>
                <a:pathLst>
                  <a:path extrusionOk="0" h="760" w="760">
                    <a:moveTo>
                      <a:pt x="1" y="0"/>
                    </a:moveTo>
                    <a:lnTo>
                      <a:pt x="1" y="760"/>
                    </a:lnTo>
                    <a:lnTo>
                      <a:pt x="760" y="760"/>
                    </a:lnTo>
                    <a:lnTo>
                      <a:pt x="760"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5" name="Google Shape;475;g34e33eaa2f2_0_408"/>
              <p:cNvSpPr/>
              <p:nvPr/>
            </p:nvSpPr>
            <p:spPr>
              <a:xfrm>
                <a:off x="2371889" y="776878"/>
                <a:ext cx="86538" cy="152268"/>
              </a:xfrm>
              <a:custGeom>
                <a:rect b="b" l="l" r="r" t="t"/>
                <a:pathLst>
                  <a:path extrusionOk="0" h="760" w="369">
                    <a:moveTo>
                      <a:pt x="0" y="0"/>
                    </a:moveTo>
                    <a:lnTo>
                      <a:pt x="0" y="759"/>
                    </a:lnTo>
                    <a:lnTo>
                      <a:pt x="369" y="759"/>
                    </a:lnTo>
                    <a:lnTo>
                      <a:pt x="222"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6" name="Google Shape;476;g34e33eaa2f2_0_408"/>
              <p:cNvSpPr/>
              <p:nvPr/>
            </p:nvSpPr>
            <p:spPr>
              <a:xfrm>
                <a:off x="2372125" y="951192"/>
                <a:ext cx="123152" cy="152268"/>
              </a:xfrm>
              <a:custGeom>
                <a:rect b="b" l="l" r="r" t="t"/>
                <a:pathLst>
                  <a:path extrusionOk="0" h="760" w="516">
                    <a:moveTo>
                      <a:pt x="0" y="0"/>
                    </a:moveTo>
                    <a:lnTo>
                      <a:pt x="0" y="760"/>
                    </a:lnTo>
                    <a:lnTo>
                      <a:pt x="515" y="760"/>
                    </a:lnTo>
                    <a:lnTo>
                      <a:pt x="386"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477" name="Google Shape;477;g34e33eaa2f2_0_408"/>
          <p:cNvGrpSpPr/>
          <p:nvPr/>
        </p:nvGrpSpPr>
        <p:grpSpPr>
          <a:xfrm>
            <a:off x="5596986" y="4971325"/>
            <a:ext cx="6285548" cy="1444066"/>
            <a:chOff x="4197844" y="3728587"/>
            <a:chExt cx="4714279" cy="1083076"/>
          </a:xfrm>
        </p:grpSpPr>
        <p:grpSp>
          <p:nvGrpSpPr>
            <p:cNvPr id="478" name="Google Shape;478;g34e33eaa2f2_0_408"/>
            <p:cNvGrpSpPr/>
            <p:nvPr/>
          </p:nvGrpSpPr>
          <p:grpSpPr>
            <a:xfrm flipH="1">
              <a:off x="4197844" y="4055806"/>
              <a:ext cx="558503" cy="742262"/>
              <a:chOff x="4267228" y="2557799"/>
              <a:chExt cx="619320" cy="823090"/>
            </a:xfrm>
          </p:grpSpPr>
          <p:sp>
            <p:nvSpPr>
              <p:cNvPr id="479" name="Google Shape;479;g34e33eaa2f2_0_408"/>
              <p:cNvSpPr/>
              <p:nvPr/>
            </p:nvSpPr>
            <p:spPr>
              <a:xfrm>
                <a:off x="4267228" y="2557799"/>
                <a:ext cx="619320" cy="619320"/>
              </a:xfrm>
              <a:custGeom>
                <a:rect b="b" l="l" r="r" t="t"/>
                <a:pathLst>
                  <a:path extrusionOk="0" h="3091" w="3091">
                    <a:moveTo>
                      <a:pt x="1554" y="0"/>
                    </a:moveTo>
                    <a:cubicBezTo>
                      <a:pt x="688" y="0"/>
                      <a:pt x="0" y="689"/>
                      <a:pt x="0" y="1537"/>
                    </a:cubicBezTo>
                    <a:cubicBezTo>
                      <a:pt x="0" y="2389"/>
                      <a:pt x="688" y="3091"/>
                      <a:pt x="1554" y="3091"/>
                    </a:cubicBezTo>
                    <a:lnTo>
                      <a:pt x="1576" y="3091"/>
                    </a:lnTo>
                    <a:cubicBezTo>
                      <a:pt x="1612" y="3091"/>
                      <a:pt x="1665" y="3091"/>
                      <a:pt x="1705" y="3073"/>
                    </a:cubicBezTo>
                    <a:lnTo>
                      <a:pt x="1758" y="3073"/>
                    </a:lnTo>
                    <a:cubicBezTo>
                      <a:pt x="2389" y="2980"/>
                      <a:pt x="2908" y="2518"/>
                      <a:pt x="3055" y="1910"/>
                    </a:cubicBezTo>
                    <a:cubicBezTo>
                      <a:pt x="3073" y="1799"/>
                      <a:pt x="3090" y="1665"/>
                      <a:pt x="3090" y="1537"/>
                    </a:cubicBezTo>
                    <a:lnTo>
                      <a:pt x="3090" y="1390"/>
                    </a:lnTo>
                    <a:lnTo>
                      <a:pt x="3090" y="1332"/>
                    </a:lnTo>
                    <a:cubicBezTo>
                      <a:pt x="3073" y="1315"/>
                      <a:pt x="3073" y="1279"/>
                      <a:pt x="3073" y="1261"/>
                    </a:cubicBezTo>
                    <a:cubicBezTo>
                      <a:pt x="3073" y="1244"/>
                      <a:pt x="3055" y="1204"/>
                      <a:pt x="3055" y="1186"/>
                    </a:cubicBezTo>
                    <a:cubicBezTo>
                      <a:pt x="3055" y="1168"/>
                      <a:pt x="3055" y="1150"/>
                      <a:pt x="3037" y="1133"/>
                    </a:cubicBezTo>
                    <a:cubicBezTo>
                      <a:pt x="3037" y="1093"/>
                      <a:pt x="3019" y="1075"/>
                      <a:pt x="3019" y="1057"/>
                    </a:cubicBezTo>
                    <a:cubicBezTo>
                      <a:pt x="3019" y="1039"/>
                      <a:pt x="3019" y="1022"/>
                      <a:pt x="2997" y="1022"/>
                    </a:cubicBezTo>
                    <a:cubicBezTo>
                      <a:pt x="2944" y="871"/>
                      <a:pt x="2868" y="724"/>
                      <a:pt x="2775" y="613"/>
                    </a:cubicBezTo>
                    <a:cubicBezTo>
                      <a:pt x="2962" y="578"/>
                      <a:pt x="3055" y="409"/>
                      <a:pt x="3055" y="409"/>
                    </a:cubicBezTo>
                    <a:cubicBezTo>
                      <a:pt x="2989" y="385"/>
                      <a:pt x="2925" y="375"/>
                      <a:pt x="2867" y="375"/>
                    </a:cubicBezTo>
                    <a:cubicBezTo>
                      <a:pt x="2797" y="375"/>
                      <a:pt x="2735" y="389"/>
                      <a:pt x="2686" y="409"/>
                    </a:cubicBezTo>
                    <a:cubicBezTo>
                      <a:pt x="2815" y="245"/>
                      <a:pt x="2740" y="58"/>
                      <a:pt x="2740" y="58"/>
                    </a:cubicBezTo>
                    <a:lnTo>
                      <a:pt x="2740" y="58"/>
                    </a:lnTo>
                    <a:cubicBezTo>
                      <a:pt x="2593" y="111"/>
                      <a:pt x="2518" y="222"/>
                      <a:pt x="2500" y="316"/>
                    </a:cubicBezTo>
                    <a:cubicBezTo>
                      <a:pt x="2371" y="222"/>
                      <a:pt x="2220" y="151"/>
                      <a:pt x="2074" y="94"/>
                    </a:cubicBezTo>
                    <a:cubicBezTo>
                      <a:pt x="2074" y="76"/>
                      <a:pt x="2056" y="76"/>
                      <a:pt x="2056" y="76"/>
                    </a:cubicBezTo>
                    <a:cubicBezTo>
                      <a:pt x="2020" y="58"/>
                      <a:pt x="1980" y="58"/>
                      <a:pt x="1963" y="58"/>
                    </a:cubicBezTo>
                    <a:cubicBezTo>
                      <a:pt x="1945" y="40"/>
                      <a:pt x="1927" y="40"/>
                      <a:pt x="1909" y="40"/>
                    </a:cubicBezTo>
                    <a:cubicBezTo>
                      <a:pt x="1887" y="40"/>
                      <a:pt x="1852" y="23"/>
                      <a:pt x="1834" y="23"/>
                    </a:cubicBezTo>
                    <a:cubicBezTo>
                      <a:pt x="1816" y="23"/>
                      <a:pt x="1798" y="23"/>
                      <a:pt x="1758"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0" name="Google Shape;480;g34e33eaa2f2_0_408"/>
              <p:cNvSpPr/>
              <p:nvPr/>
            </p:nvSpPr>
            <p:spPr>
              <a:xfrm>
                <a:off x="4460176" y="2991985"/>
                <a:ext cx="189743" cy="388904"/>
              </a:xfrm>
              <a:custGeom>
                <a:rect b="b" l="l" r="r" t="t"/>
                <a:pathLst>
                  <a:path extrusionOk="0" h="1941" w="947">
                    <a:moveTo>
                      <a:pt x="591" y="0"/>
                    </a:moveTo>
                    <a:cubicBezTo>
                      <a:pt x="538" y="0"/>
                      <a:pt x="502" y="36"/>
                      <a:pt x="502" y="93"/>
                    </a:cubicBezTo>
                    <a:lnTo>
                      <a:pt x="502" y="520"/>
                    </a:lnTo>
                    <a:lnTo>
                      <a:pt x="147" y="204"/>
                    </a:lnTo>
                    <a:cubicBezTo>
                      <a:pt x="132" y="197"/>
                      <a:pt x="115" y="193"/>
                      <a:pt x="96" y="193"/>
                    </a:cubicBezTo>
                    <a:cubicBezTo>
                      <a:pt x="70" y="193"/>
                      <a:pt x="42" y="201"/>
                      <a:pt x="18" y="222"/>
                    </a:cubicBezTo>
                    <a:cubicBezTo>
                      <a:pt x="1" y="240"/>
                      <a:pt x="1" y="258"/>
                      <a:pt x="1" y="275"/>
                    </a:cubicBezTo>
                    <a:cubicBezTo>
                      <a:pt x="1" y="298"/>
                      <a:pt x="18" y="333"/>
                      <a:pt x="36" y="351"/>
                    </a:cubicBezTo>
                    <a:lnTo>
                      <a:pt x="502" y="759"/>
                    </a:lnTo>
                    <a:lnTo>
                      <a:pt x="502" y="1940"/>
                    </a:lnTo>
                    <a:lnTo>
                      <a:pt x="684" y="1940"/>
                    </a:lnTo>
                    <a:lnTo>
                      <a:pt x="684" y="480"/>
                    </a:lnTo>
                    <a:lnTo>
                      <a:pt x="924" y="258"/>
                    </a:lnTo>
                    <a:cubicBezTo>
                      <a:pt x="946" y="240"/>
                      <a:pt x="946" y="222"/>
                      <a:pt x="946" y="204"/>
                    </a:cubicBezTo>
                    <a:cubicBezTo>
                      <a:pt x="946" y="187"/>
                      <a:pt x="946" y="147"/>
                      <a:pt x="924" y="129"/>
                    </a:cubicBezTo>
                    <a:cubicBezTo>
                      <a:pt x="906" y="111"/>
                      <a:pt x="884" y="102"/>
                      <a:pt x="861" y="102"/>
                    </a:cubicBezTo>
                    <a:cubicBezTo>
                      <a:pt x="839" y="102"/>
                      <a:pt x="815" y="111"/>
                      <a:pt x="795" y="129"/>
                    </a:cubicBezTo>
                    <a:lnTo>
                      <a:pt x="684" y="240"/>
                    </a:lnTo>
                    <a:lnTo>
                      <a:pt x="684" y="93"/>
                    </a:lnTo>
                    <a:cubicBezTo>
                      <a:pt x="684" y="36"/>
                      <a:pt x="631" y="0"/>
                      <a:pt x="59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481" name="Google Shape;481;g34e33eaa2f2_0_408"/>
            <p:cNvGrpSpPr/>
            <p:nvPr/>
          </p:nvGrpSpPr>
          <p:grpSpPr>
            <a:xfrm flipH="1">
              <a:off x="4551540" y="3728587"/>
              <a:ext cx="418109" cy="1069486"/>
              <a:chOff x="412486" y="2194951"/>
              <a:chExt cx="463639" cy="1185946"/>
            </a:xfrm>
          </p:grpSpPr>
          <p:sp>
            <p:nvSpPr>
              <p:cNvPr id="482" name="Google Shape;482;g34e33eaa2f2_0_408"/>
              <p:cNvSpPr/>
              <p:nvPr/>
            </p:nvSpPr>
            <p:spPr>
              <a:xfrm>
                <a:off x="412486" y="2194951"/>
                <a:ext cx="463639" cy="830102"/>
              </a:xfrm>
              <a:custGeom>
                <a:rect b="b" l="l" r="r" t="t"/>
                <a:pathLst>
                  <a:path extrusionOk="0" h="4143" w="2314">
                    <a:moveTo>
                      <a:pt x="1168" y="0"/>
                    </a:moveTo>
                    <a:cubicBezTo>
                      <a:pt x="520" y="0"/>
                      <a:pt x="1" y="497"/>
                      <a:pt x="1" y="1110"/>
                    </a:cubicBezTo>
                    <a:lnTo>
                      <a:pt x="1" y="3033"/>
                    </a:lnTo>
                    <a:cubicBezTo>
                      <a:pt x="1" y="3645"/>
                      <a:pt x="520" y="4143"/>
                      <a:pt x="1168" y="4143"/>
                    </a:cubicBezTo>
                    <a:cubicBezTo>
                      <a:pt x="1794" y="4143"/>
                      <a:pt x="2314" y="3645"/>
                      <a:pt x="2314" y="3033"/>
                    </a:cubicBezTo>
                    <a:lnTo>
                      <a:pt x="2314" y="1110"/>
                    </a:lnTo>
                    <a:cubicBezTo>
                      <a:pt x="2314" y="497"/>
                      <a:pt x="1794" y="0"/>
                      <a:pt x="116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3" name="Google Shape;483;g34e33eaa2f2_0_408"/>
              <p:cNvSpPr/>
              <p:nvPr/>
            </p:nvSpPr>
            <p:spPr>
              <a:xfrm>
                <a:off x="486420" y="2617516"/>
                <a:ext cx="315972" cy="763381"/>
              </a:xfrm>
              <a:custGeom>
                <a:rect b="b" l="l" r="r" t="t"/>
                <a:pathLst>
                  <a:path extrusionOk="0" h="3810" w="1577">
                    <a:moveTo>
                      <a:pt x="799" y="0"/>
                    </a:moveTo>
                    <a:cubicBezTo>
                      <a:pt x="724" y="0"/>
                      <a:pt x="648" y="53"/>
                      <a:pt x="648" y="129"/>
                    </a:cubicBezTo>
                    <a:lnTo>
                      <a:pt x="648" y="1350"/>
                    </a:lnTo>
                    <a:cubicBezTo>
                      <a:pt x="426" y="1297"/>
                      <a:pt x="244" y="1052"/>
                      <a:pt x="244" y="608"/>
                    </a:cubicBezTo>
                    <a:cubicBezTo>
                      <a:pt x="244" y="537"/>
                      <a:pt x="187" y="497"/>
                      <a:pt x="111" y="497"/>
                    </a:cubicBezTo>
                    <a:cubicBezTo>
                      <a:pt x="58" y="497"/>
                      <a:pt x="0" y="537"/>
                      <a:pt x="0" y="608"/>
                    </a:cubicBezTo>
                    <a:cubicBezTo>
                      <a:pt x="0" y="906"/>
                      <a:pt x="93" y="1163"/>
                      <a:pt x="244" y="1350"/>
                    </a:cubicBezTo>
                    <a:cubicBezTo>
                      <a:pt x="355" y="1479"/>
                      <a:pt x="502" y="1572"/>
                      <a:pt x="648" y="1590"/>
                    </a:cubicBezTo>
                    <a:lnTo>
                      <a:pt x="648" y="3810"/>
                    </a:lnTo>
                    <a:lnTo>
                      <a:pt x="928" y="3810"/>
                    </a:lnTo>
                    <a:lnTo>
                      <a:pt x="928" y="1590"/>
                    </a:lnTo>
                    <a:cubicBezTo>
                      <a:pt x="1261" y="1536"/>
                      <a:pt x="1576" y="1186"/>
                      <a:pt x="1576" y="608"/>
                    </a:cubicBezTo>
                    <a:cubicBezTo>
                      <a:pt x="1576" y="537"/>
                      <a:pt x="1519" y="497"/>
                      <a:pt x="1465" y="497"/>
                    </a:cubicBezTo>
                    <a:cubicBezTo>
                      <a:pt x="1408" y="497"/>
                      <a:pt x="1354" y="537"/>
                      <a:pt x="1354" y="608"/>
                    </a:cubicBezTo>
                    <a:cubicBezTo>
                      <a:pt x="1354" y="1052"/>
                      <a:pt x="1150" y="1297"/>
                      <a:pt x="928" y="1350"/>
                    </a:cubicBezTo>
                    <a:lnTo>
                      <a:pt x="928" y="129"/>
                    </a:lnTo>
                    <a:cubicBezTo>
                      <a:pt x="928" y="53"/>
                      <a:pt x="870" y="0"/>
                      <a:pt x="799"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484" name="Google Shape;484;g34e33eaa2f2_0_408"/>
            <p:cNvGrpSpPr/>
            <p:nvPr/>
          </p:nvGrpSpPr>
          <p:grpSpPr>
            <a:xfrm>
              <a:off x="8292803" y="3988574"/>
              <a:ext cx="619320" cy="823090"/>
              <a:chOff x="4267228" y="2557799"/>
              <a:chExt cx="619320" cy="823090"/>
            </a:xfrm>
          </p:grpSpPr>
          <p:sp>
            <p:nvSpPr>
              <p:cNvPr id="485" name="Google Shape;485;g34e33eaa2f2_0_408"/>
              <p:cNvSpPr/>
              <p:nvPr/>
            </p:nvSpPr>
            <p:spPr>
              <a:xfrm>
                <a:off x="4267228" y="2557799"/>
                <a:ext cx="619320" cy="619320"/>
              </a:xfrm>
              <a:custGeom>
                <a:rect b="b" l="l" r="r" t="t"/>
                <a:pathLst>
                  <a:path extrusionOk="0" h="3091" w="3091">
                    <a:moveTo>
                      <a:pt x="1554" y="0"/>
                    </a:moveTo>
                    <a:cubicBezTo>
                      <a:pt x="688" y="0"/>
                      <a:pt x="0" y="689"/>
                      <a:pt x="0" y="1537"/>
                    </a:cubicBezTo>
                    <a:cubicBezTo>
                      <a:pt x="0" y="2389"/>
                      <a:pt x="688" y="3091"/>
                      <a:pt x="1554" y="3091"/>
                    </a:cubicBezTo>
                    <a:lnTo>
                      <a:pt x="1576" y="3091"/>
                    </a:lnTo>
                    <a:cubicBezTo>
                      <a:pt x="1612" y="3091"/>
                      <a:pt x="1665" y="3091"/>
                      <a:pt x="1705" y="3073"/>
                    </a:cubicBezTo>
                    <a:lnTo>
                      <a:pt x="1758" y="3073"/>
                    </a:lnTo>
                    <a:cubicBezTo>
                      <a:pt x="2389" y="2980"/>
                      <a:pt x="2908" y="2518"/>
                      <a:pt x="3055" y="1910"/>
                    </a:cubicBezTo>
                    <a:cubicBezTo>
                      <a:pt x="3073" y="1799"/>
                      <a:pt x="3090" y="1665"/>
                      <a:pt x="3090" y="1537"/>
                    </a:cubicBezTo>
                    <a:lnTo>
                      <a:pt x="3090" y="1390"/>
                    </a:lnTo>
                    <a:lnTo>
                      <a:pt x="3090" y="1332"/>
                    </a:lnTo>
                    <a:cubicBezTo>
                      <a:pt x="3073" y="1315"/>
                      <a:pt x="3073" y="1279"/>
                      <a:pt x="3073" y="1261"/>
                    </a:cubicBezTo>
                    <a:cubicBezTo>
                      <a:pt x="3073" y="1244"/>
                      <a:pt x="3055" y="1204"/>
                      <a:pt x="3055" y="1186"/>
                    </a:cubicBezTo>
                    <a:cubicBezTo>
                      <a:pt x="3055" y="1168"/>
                      <a:pt x="3055" y="1150"/>
                      <a:pt x="3037" y="1133"/>
                    </a:cubicBezTo>
                    <a:cubicBezTo>
                      <a:pt x="3037" y="1093"/>
                      <a:pt x="3019" y="1075"/>
                      <a:pt x="3019" y="1057"/>
                    </a:cubicBezTo>
                    <a:cubicBezTo>
                      <a:pt x="3019" y="1039"/>
                      <a:pt x="3019" y="1022"/>
                      <a:pt x="2997" y="1022"/>
                    </a:cubicBezTo>
                    <a:cubicBezTo>
                      <a:pt x="2944" y="871"/>
                      <a:pt x="2868" y="724"/>
                      <a:pt x="2775" y="613"/>
                    </a:cubicBezTo>
                    <a:cubicBezTo>
                      <a:pt x="2962" y="578"/>
                      <a:pt x="3055" y="409"/>
                      <a:pt x="3055" y="409"/>
                    </a:cubicBezTo>
                    <a:cubicBezTo>
                      <a:pt x="2989" y="385"/>
                      <a:pt x="2925" y="375"/>
                      <a:pt x="2867" y="375"/>
                    </a:cubicBezTo>
                    <a:cubicBezTo>
                      <a:pt x="2797" y="375"/>
                      <a:pt x="2735" y="389"/>
                      <a:pt x="2686" y="409"/>
                    </a:cubicBezTo>
                    <a:cubicBezTo>
                      <a:pt x="2815" y="245"/>
                      <a:pt x="2740" y="58"/>
                      <a:pt x="2740" y="58"/>
                    </a:cubicBezTo>
                    <a:lnTo>
                      <a:pt x="2740" y="58"/>
                    </a:lnTo>
                    <a:cubicBezTo>
                      <a:pt x="2593" y="111"/>
                      <a:pt x="2518" y="222"/>
                      <a:pt x="2500" y="316"/>
                    </a:cubicBezTo>
                    <a:cubicBezTo>
                      <a:pt x="2371" y="222"/>
                      <a:pt x="2220" y="151"/>
                      <a:pt x="2074" y="94"/>
                    </a:cubicBezTo>
                    <a:cubicBezTo>
                      <a:pt x="2074" y="76"/>
                      <a:pt x="2056" y="76"/>
                      <a:pt x="2056" y="76"/>
                    </a:cubicBezTo>
                    <a:cubicBezTo>
                      <a:pt x="2020" y="58"/>
                      <a:pt x="1980" y="58"/>
                      <a:pt x="1963" y="58"/>
                    </a:cubicBezTo>
                    <a:cubicBezTo>
                      <a:pt x="1945" y="40"/>
                      <a:pt x="1927" y="40"/>
                      <a:pt x="1909" y="40"/>
                    </a:cubicBezTo>
                    <a:cubicBezTo>
                      <a:pt x="1887" y="40"/>
                      <a:pt x="1852" y="23"/>
                      <a:pt x="1834" y="23"/>
                    </a:cubicBezTo>
                    <a:cubicBezTo>
                      <a:pt x="1816" y="23"/>
                      <a:pt x="1798" y="23"/>
                      <a:pt x="1758"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6" name="Google Shape;486;g34e33eaa2f2_0_408"/>
              <p:cNvSpPr/>
              <p:nvPr/>
            </p:nvSpPr>
            <p:spPr>
              <a:xfrm>
                <a:off x="4460176" y="2991985"/>
                <a:ext cx="189743" cy="388904"/>
              </a:xfrm>
              <a:custGeom>
                <a:rect b="b" l="l" r="r" t="t"/>
                <a:pathLst>
                  <a:path extrusionOk="0" h="1941" w="947">
                    <a:moveTo>
                      <a:pt x="591" y="0"/>
                    </a:moveTo>
                    <a:cubicBezTo>
                      <a:pt x="538" y="0"/>
                      <a:pt x="502" y="36"/>
                      <a:pt x="502" y="93"/>
                    </a:cubicBezTo>
                    <a:lnTo>
                      <a:pt x="502" y="520"/>
                    </a:lnTo>
                    <a:lnTo>
                      <a:pt x="147" y="204"/>
                    </a:lnTo>
                    <a:cubicBezTo>
                      <a:pt x="132" y="197"/>
                      <a:pt x="115" y="193"/>
                      <a:pt x="96" y="193"/>
                    </a:cubicBezTo>
                    <a:cubicBezTo>
                      <a:pt x="70" y="193"/>
                      <a:pt x="42" y="201"/>
                      <a:pt x="18" y="222"/>
                    </a:cubicBezTo>
                    <a:cubicBezTo>
                      <a:pt x="1" y="240"/>
                      <a:pt x="1" y="258"/>
                      <a:pt x="1" y="275"/>
                    </a:cubicBezTo>
                    <a:cubicBezTo>
                      <a:pt x="1" y="298"/>
                      <a:pt x="18" y="333"/>
                      <a:pt x="36" y="351"/>
                    </a:cubicBezTo>
                    <a:lnTo>
                      <a:pt x="502" y="759"/>
                    </a:lnTo>
                    <a:lnTo>
                      <a:pt x="502" y="1940"/>
                    </a:lnTo>
                    <a:lnTo>
                      <a:pt x="684" y="1940"/>
                    </a:lnTo>
                    <a:lnTo>
                      <a:pt x="684" y="480"/>
                    </a:lnTo>
                    <a:lnTo>
                      <a:pt x="924" y="258"/>
                    </a:lnTo>
                    <a:cubicBezTo>
                      <a:pt x="946" y="240"/>
                      <a:pt x="946" y="222"/>
                      <a:pt x="946" y="204"/>
                    </a:cubicBezTo>
                    <a:cubicBezTo>
                      <a:pt x="946" y="187"/>
                      <a:pt x="946" y="147"/>
                      <a:pt x="924" y="129"/>
                    </a:cubicBezTo>
                    <a:cubicBezTo>
                      <a:pt x="906" y="111"/>
                      <a:pt x="884" y="102"/>
                      <a:pt x="861" y="102"/>
                    </a:cubicBezTo>
                    <a:cubicBezTo>
                      <a:pt x="839" y="102"/>
                      <a:pt x="815" y="111"/>
                      <a:pt x="795" y="129"/>
                    </a:cubicBezTo>
                    <a:lnTo>
                      <a:pt x="684" y="240"/>
                    </a:lnTo>
                    <a:lnTo>
                      <a:pt x="684" y="93"/>
                    </a:lnTo>
                    <a:cubicBezTo>
                      <a:pt x="684" y="36"/>
                      <a:pt x="631" y="0"/>
                      <a:pt x="59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487" name="Google Shape;487;g34e33eaa2f2_0_408"/>
          <p:cNvGrpSpPr/>
          <p:nvPr/>
        </p:nvGrpSpPr>
        <p:grpSpPr>
          <a:xfrm>
            <a:off x="-44732" y="6394611"/>
            <a:ext cx="12312492" cy="511187"/>
            <a:chOff x="-33550" y="4796078"/>
            <a:chExt cx="9234600" cy="383400"/>
          </a:xfrm>
        </p:grpSpPr>
        <p:sp>
          <p:nvSpPr>
            <p:cNvPr id="488" name="Google Shape;488;g34e33eaa2f2_0_408"/>
            <p:cNvSpPr/>
            <p:nvPr/>
          </p:nvSpPr>
          <p:spPr>
            <a:xfrm>
              <a:off x="-33550" y="4796078"/>
              <a:ext cx="9234600" cy="383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9" name="Google Shape;489;g34e33eaa2f2_0_408"/>
            <p:cNvSpPr/>
            <p:nvPr/>
          </p:nvSpPr>
          <p:spPr>
            <a:xfrm>
              <a:off x="-33550" y="5040775"/>
              <a:ext cx="9234600" cy="1386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490" name="Google Shape;490;g34e33eaa2f2_0_408"/>
          <p:cNvGrpSpPr/>
          <p:nvPr/>
        </p:nvGrpSpPr>
        <p:grpSpPr>
          <a:xfrm>
            <a:off x="196799" y="221482"/>
            <a:ext cx="11727820" cy="4926108"/>
            <a:chOff x="147603" y="166116"/>
            <a:chExt cx="8796085" cy="3694673"/>
          </a:xfrm>
        </p:grpSpPr>
        <p:sp>
          <p:nvSpPr>
            <p:cNvPr id="491" name="Google Shape;491;g34e33eaa2f2_0_408"/>
            <p:cNvSpPr/>
            <p:nvPr/>
          </p:nvSpPr>
          <p:spPr>
            <a:xfrm>
              <a:off x="8139014" y="265470"/>
              <a:ext cx="804674" cy="171872"/>
            </a:xfrm>
            <a:custGeom>
              <a:rect b="b" l="l" r="r" t="t"/>
              <a:pathLst>
                <a:path extrusionOk="0" h="814" w="3811">
                  <a:moveTo>
                    <a:pt x="2496" y="1"/>
                  </a:moveTo>
                  <a:cubicBezTo>
                    <a:pt x="2221" y="1"/>
                    <a:pt x="1981" y="205"/>
                    <a:pt x="1759" y="556"/>
                  </a:cubicBezTo>
                  <a:cubicBezTo>
                    <a:pt x="1630" y="480"/>
                    <a:pt x="1479" y="445"/>
                    <a:pt x="1333" y="445"/>
                  </a:cubicBezTo>
                  <a:cubicBezTo>
                    <a:pt x="1053" y="445"/>
                    <a:pt x="813" y="556"/>
                    <a:pt x="631" y="760"/>
                  </a:cubicBezTo>
                  <a:cubicBezTo>
                    <a:pt x="556" y="667"/>
                    <a:pt x="445" y="631"/>
                    <a:pt x="352" y="631"/>
                  </a:cubicBezTo>
                  <a:cubicBezTo>
                    <a:pt x="223" y="631"/>
                    <a:pt x="94" y="702"/>
                    <a:pt x="1" y="813"/>
                  </a:cubicBezTo>
                  <a:lnTo>
                    <a:pt x="3810" y="813"/>
                  </a:lnTo>
                  <a:cubicBezTo>
                    <a:pt x="3717" y="702"/>
                    <a:pt x="3606" y="631"/>
                    <a:pt x="3477" y="631"/>
                  </a:cubicBezTo>
                  <a:cubicBezTo>
                    <a:pt x="3406" y="631"/>
                    <a:pt x="3349" y="649"/>
                    <a:pt x="3295" y="667"/>
                  </a:cubicBezTo>
                  <a:cubicBezTo>
                    <a:pt x="3073" y="258"/>
                    <a:pt x="2794" y="1"/>
                    <a:pt x="2496"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92" name="Google Shape;492;g34e33eaa2f2_0_408"/>
            <p:cNvSpPr/>
            <p:nvPr/>
          </p:nvSpPr>
          <p:spPr>
            <a:xfrm>
              <a:off x="7674233" y="166116"/>
              <a:ext cx="609576" cy="183063"/>
            </a:xfrm>
            <a:custGeom>
              <a:rect b="b" l="l" r="r" t="t"/>
              <a:pathLst>
                <a:path extrusionOk="0" h="867" w="2887">
                  <a:moveTo>
                    <a:pt x="1945" y="1"/>
                  </a:moveTo>
                  <a:cubicBezTo>
                    <a:pt x="1816" y="1"/>
                    <a:pt x="1705" y="89"/>
                    <a:pt x="1687" y="200"/>
                  </a:cubicBezTo>
                  <a:cubicBezTo>
                    <a:pt x="1576" y="129"/>
                    <a:pt x="1443" y="72"/>
                    <a:pt x="1297" y="72"/>
                  </a:cubicBezTo>
                  <a:cubicBezTo>
                    <a:pt x="1132" y="72"/>
                    <a:pt x="964" y="147"/>
                    <a:pt x="853" y="276"/>
                  </a:cubicBezTo>
                  <a:cubicBezTo>
                    <a:pt x="759" y="223"/>
                    <a:pt x="666" y="183"/>
                    <a:pt x="555" y="183"/>
                  </a:cubicBezTo>
                  <a:cubicBezTo>
                    <a:pt x="244" y="183"/>
                    <a:pt x="0" y="422"/>
                    <a:pt x="0" y="738"/>
                  </a:cubicBezTo>
                  <a:cubicBezTo>
                    <a:pt x="0" y="778"/>
                    <a:pt x="0" y="831"/>
                    <a:pt x="22" y="866"/>
                  </a:cubicBezTo>
                  <a:lnTo>
                    <a:pt x="2886" y="866"/>
                  </a:lnTo>
                  <a:cubicBezTo>
                    <a:pt x="2851" y="755"/>
                    <a:pt x="2757" y="667"/>
                    <a:pt x="2629" y="667"/>
                  </a:cubicBezTo>
                  <a:cubicBezTo>
                    <a:pt x="2575" y="667"/>
                    <a:pt x="2518" y="684"/>
                    <a:pt x="2482" y="702"/>
                  </a:cubicBezTo>
                  <a:cubicBezTo>
                    <a:pt x="2442" y="573"/>
                    <a:pt x="2331" y="462"/>
                    <a:pt x="2185" y="405"/>
                  </a:cubicBezTo>
                  <a:cubicBezTo>
                    <a:pt x="2220" y="369"/>
                    <a:pt x="2220" y="334"/>
                    <a:pt x="2220" y="276"/>
                  </a:cubicBezTo>
                  <a:cubicBezTo>
                    <a:pt x="2220" y="112"/>
                    <a:pt x="2109" y="1"/>
                    <a:pt x="1945"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93" name="Google Shape;493;g34e33eaa2f2_0_408"/>
            <p:cNvSpPr/>
            <p:nvPr/>
          </p:nvSpPr>
          <p:spPr>
            <a:xfrm>
              <a:off x="147603" y="3660835"/>
              <a:ext cx="499991" cy="199954"/>
            </a:xfrm>
            <a:custGeom>
              <a:rect b="b" l="l" r="r" t="t"/>
              <a:pathLst>
                <a:path extrusionOk="0" h="947" w="2368">
                  <a:moveTo>
                    <a:pt x="853" y="0"/>
                  </a:moveTo>
                  <a:cubicBezTo>
                    <a:pt x="649" y="0"/>
                    <a:pt x="480" y="169"/>
                    <a:pt x="480" y="373"/>
                  </a:cubicBezTo>
                  <a:lnTo>
                    <a:pt x="463" y="373"/>
                  </a:lnTo>
                  <a:cubicBezTo>
                    <a:pt x="205" y="373"/>
                    <a:pt x="1" y="578"/>
                    <a:pt x="1" y="835"/>
                  </a:cubicBezTo>
                  <a:cubicBezTo>
                    <a:pt x="1" y="871"/>
                    <a:pt x="1" y="911"/>
                    <a:pt x="19" y="946"/>
                  </a:cubicBezTo>
                  <a:lnTo>
                    <a:pt x="2367" y="946"/>
                  </a:lnTo>
                  <a:cubicBezTo>
                    <a:pt x="2350" y="835"/>
                    <a:pt x="2256" y="777"/>
                    <a:pt x="2145" y="777"/>
                  </a:cubicBezTo>
                  <a:cubicBezTo>
                    <a:pt x="2110" y="777"/>
                    <a:pt x="2074" y="777"/>
                    <a:pt x="2034" y="800"/>
                  </a:cubicBezTo>
                  <a:cubicBezTo>
                    <a:pt x="1999" y="706"/>
                    <a:pt x="1923" y="613"/>
                    <a:pt x="1830" y="578"/>
                  </a:cubicBezTo>
                  <a:cubicBezTo>
                    <a:pt x="1870" y="520"/>
                    <a:pt x="1888" y="444"/>
                    <a:pt x="1888" y="373"/>
                  </a:cubicBezTo>
                  <a:cubicBezTo>
                    <a:pt x="1888" y="169"/>
                    <a:pt x="1719" y="0"/>
                    <a:pt x="1519" y="0"/>
                  </a:cubicBezTo>
                  <a:cubicBezTo>
                    <a:pt x="1368" y="0"/>
                    <a:pt x="1257" y="76"/>
                    <a:pt x="1186" y="187"/>
                  </a:cubicBezTo>
                  <a:cubicBezTo>
                    <a:pt x="1129" y="76"/>
                    <a:pt x="1000" y="0"/>
                    <a:pt x="853" y="0"/>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494" name="Google Shape;494;g34e33eaa2f2_0_408"/>
          <p:cNvSpPr/>
          <p:nvPr/>
        </p:nvSpPr>
        <p:spPr>
          <a:xfrm>
            <a:off x="416600" y="86900"/>
            <a:ext cx="1591200" cy="1591200"/>
          </a:xfrm>
          <a:prstGeom prst="ellipse">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Be Vietnam Pro"/>
              <a:ea typeface="Be Vietnam Pro"/>
              <a:cs typeface="Be Vietnam Pro"/>
              <a:sym typeface="Be Vietnam Pr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95" name="Shape 495"/>
        <p:cNvGrpSpPr/>
        <p:nvPr/>
      </p:nvGrpSpPr>
      <p:grpSpPr>
        <a:xfrm>
          <a:off x="0" y="0"/>
          <a:ext cx="0" cy="0"/>
          <a:chOff x="0" y="0"/>
          <a:chExt cx="0" cy="0"/>
        </a:xfrm>
      </p:grpSpPr>
      <p:grpSp>
        <p:nvGrpSpPr>
          <p:cNvPr id="496" name="Google Shape;496;g34e33eaa2f2_0_490"/>
          <p:cNvGrpSpPr/>
          <p:nvPr/>
        </p:nvGrpSpPr>
        <p:grpSpPr>
          <a:xfrm>
            <a:off x="10388564" y="4062791"/>
            <a:ext cx="1016477" cy="2333263"/>
            <a:chOff x="3425968" y="309125"/>
            <a:chExt cx="1614224" cy="3705356"/>
          </a:xfrm>
        </p:grpSpPr>
        <p:sp>
          <p:nvSpPr>
            <p:cNvPr id="497" name="Google Shape;497;g34e33eaa2f2_0_490"/>
            <p:cNvSpPr/>
            <p:nvPr/>
          </p:nvSpPr>
          <p:spPr>
            <a:xfrm>
              <a:off x="3425968" y="1538018"/>
              <a:ext cx="1614224" cy="2476463"/>
            </a:xfrm>
            <a:custGeom>
              <a:rect b="b" l="l" r="r" t="t"/>
              <a:pathLst>
                <a:path extrusionOk="0" h="4885" w="3184">
                  <a:moveTo>
                    <a:pt x="817" y="0"/>
                  </a:moveTo>
                  <a:lnTo>
                    <a:pt x="742" y="387"/>
                  </a:lnTo>
                  <a:lnTo>
                    <a:pt x="706" y="591"/>
                  </a:lnTo>
                  <a:lnTo>
                    <a:pt x="666" y="831"/>
                  </a:lnTo>
                  <a:lnTo>
                    <a:pt x="631" y="1035"/>
                  </a:lnTo>
                  <a:lnTo>
                    <a:pt x="595" y="1275"/>
                  </a:lnTo>
                  <a:lnTo>
                    <a:pt x="555" y="1479"/>
                  </a:lnTo>
                  <a:lnTo>
                    <a:pt x="0" y="4884"/>
                  </a:lnTo>
                  <a:lnTo>
                    <a:pt x="3184" y="4884"/>
                  </a:lnTo>
                  <a:lnTo>
                    <a:pt x="2629" y="1479"/>
                  </a:lnTo>
                  <a:lnTo>
                    <a:pt x="2593" y="1275"/>
                  </a:lnTo>
                  <a:lnTo>
                    <a:pt x="2553" y="1035"/>
                  </a:lnTo>
                  <a:lnTo>
                    <a:pt x="2518" y="831"/>
                  </a:lnTo>
                  <a:lnTo>
                    <a:pt x="2482" y="591"/>
                  </a:lnTo>
                  <a:lnTo>
                    <a:pt x="2442" y="387"/>
                  </a:lnTo>
                  <a:lnTo>
                    <a:pt x="2389" y="0"/>
                  </a:lnTo>
                  <a:close/>
                </a:path>
              </a:pathLst>
            </a:custGeom>
            <a:solidFill>
              <a:srgbClr val="569692">
                <a:alpha val="42745"/>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98" name="Google Shape;498;g34e33eaa2f2_0_490"/>
            <p:cNvSpPr/>
            <p:nvPr/>
          </p:nvSpPr>
          <p:spPr>
            <a:xfrm>
              <a:off x="3425968" y="1538018"/>
              <a:ext cx="808633" cy="2476463"/>
            </a:xfrm>
            <a:custGeom>
              <a:rect b="b" l="l" r="r" t="t"/>
              <a:pathLst>
                <a:path extrusionOk="0" h="4885" w="1595">
                  <a:moveTo>
                    <a:pt x="817" y="0"/>
                  </a:moveTo>
                  <a:lnTo>
                    <a:pt x="0" y="4884"/>
                  </a:lnTo>
                  <a:lnTo>
                    <a:pt x="1594" y="4884"/>
                  </a:lnTo>
                  <a:lnTo>
                    <a:pt x="1594"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99" name="Google Shape;499;g34e33eaa2f2_0_490"/>
            <p:cNvSpPr/>
            <p:nvPr/>
          </p:nvSpPr>
          <p:spPr>
            <a:xfrm>
              <a:off x="3783893" y="1733708"/>
              <a:ext cx="900903" cy="103925"/>
            </a:xfrm>
            <a:custGeom>
              <a:rect b="b" l="l" r="r" t="t"/>
              <a:pathLst>
                <a:path extrusionOk="0" h="205" w="1777">
                  <a:moveTo>
                    <a:pt x="36" y="1"/>
                  </a:moveTo>
                  <a:lnTo>
                    <a:pt x="0" y="205"/>
                  </a:lnTo>
                  <a:lnTo>
                    <a:pt x="1776" y="205"/>
                  </a:lnTo>
                  <a:lnTo>
                    <a:pt x="1736"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0" name="Google Shape;500;g34e33eaa2f2_0_490"/>
            <p:cNvSpPr/>
            <p:nvPr/>
          </p:nvSpPr>
          <p:spPr>
            <a:xfrm>
              <a:off x="3745363" y="1958803"/>
              <a:ext cx="975430" cy="103925"/>
            </a:xfrm>
            <a:custGeom>
              <a:rect b="b" l="l" r="r" t="t"/>
              <a:pathLst>
                <a:path extrusionOk="0" h="205" w="1924">
                  <a:moveTo>
                    <a:pt x="36" y="1"/>
                  </a:moveTo>
                  <a:lnTo>
                    <a:pt x="1" y="205"/>
                  </a:lnTo>
                  <a:lnTo>
                    <a:pt x="1923" y="205"/>
                  </a:lnTo>
                  <a:lnTo>
                    <a:pt x="1888"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1" name="Google Shape;501;g34e33eaa2f2_0_490"/>
            <p:cNvSpPr/>
            <p:nvPr/>
          </p:nvSpPr>
          <p:spPr>
            <a:xfrm>
              <a:off x="3707340" y="2183897"/>
              <a:ext cx="1051477" cy="103925"/>
            </a:xfrm>
            <a:custGeom>
              <a:rect b="b" l="l" r="r" t="t"/>
              <a:pathLst>
                <a:path extrusionOk="0" h="205" w="2074">
                  <a:moveTo>
                    <a:pt x="40" y="1"/>
                  </a:moveTo>
                  <a:lnTo>
                    <a:pt x="0" y="205"/>
                  </a:lnTo>
                  <a:lnTo>
                    <a:pt x="2074" y="205"/>
                  </a:lnTo>
                  <a:lnTo>
                    <a:pt x="2038"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2" name="Google Shape;502;g34e33eaa2f2_0_490"/>
            <p:cNvSpPr/>
            <p:nvPr/>
          </p:nvSpPr>
          <p:spPr>
            <a:xfrm>
              <a:off x="3783893" y="1733708"/>
              <a:ext cx="450705" cy="103925"/>
            </a:xfrm>
            <a:custGeom>
              <a:rect b="b" l="l" r="r" t="t"/>
              <a:pathLst>
                <a:path extrusionOk="0" h="205" w="889">
                  <a:moveTo>
                    <a:pt x="36" y="1"/>
                  </a:moveTo>
                  <a:lnTo>
                    <a:pt x="0" y="205"/>
                  </a:lnTo>
                  <a:lnTo>
                    <a:pt x="888" y="205"/>
                  </a:lnTo>
                  <a:lnTo>
                    <a:pt x="888"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3" name="Google Shape;503;g34e33eaa2f2_0_490"/>
            <p:cNvSpPr/>
            <p:nvPr/>
          </p:nvSpPr>
          <p:spPr>
            <a:xfrm>
              <a:off x="3745363" y="1958803"/>
              <a:ext cx="489236" cy="103925"/>
            </a:xfrm>
            <a:custGeom>
              <a:rect b="b" l="l" r="r" t="t"/>
              <a:pathLst>
                <a:path extrusionOk="0" h="205" w="965">
                  <a:moveTo>
                    <a:pt x="36" y="1"/>
                  </a:moveTo>
                  <a:lnTo>
                    <a:pt x="1" y="205"/>
                  </a:lnTo>
                  <a:lnTo>
                    <a:pt x="964" y="205"/>
                  </a:lnTo>
                  <a:lnTo>
                    <a:pt x="964"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4" name="Google Shape;504;g34e33eaa2f2_0_490"/>
            <p:cNvSpPr/>
            <p:nvPr/>
          </p:nvSpPr>
          <p:spPr>
            <a:xfrm>
              <a:off x="3707340" y="2183897"/>
              <a:ext cx="527259" cy="103925"/>
            </a:xfrm>
            <a:custGeom>
              <a:rect b="b" l="l" r="r" t="t"/>
              <a:pathLst>
                <a:path extrusionOk="0" h="205" w="1040">
                  <a:moveTo>
                    <a:pt x="40" y="1"/>
                  </a:moveTo>
                  <a:lnTo>
                    <a:pt x="0" y="205"/>
                  </a:lnTo>
                  <a:lnTo>
                    <a:pt x="1039" y="205"/>
                  </a:lnTo>
                  <a:lnTo>
                    <a:pt x="1039"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5" name="Google Shape;505;g34e33eaa2f2_0_490"/>
            <p:cNvSpPr/>
            <p:nvPr/>
          </p:nvSpPr>
          <p:spPr>
            <a:xfrm>
              <a:off x="3774768" y="1452340"/>
              <a:ext cx="927773" cy="86182"/>
            </a:xfrm>
            <a:custGeom>
              <a:rect b="b" l="l" r="r" t="t"/>
              <a:pathLst>
                <a:path extrusionOk="0" h="170" w="1830">
                  <a:moveTo>
                    <a:pt x="1" y="1"/>
                  </a:moveTo>
                  <a:lnTo>
                    <a:pt x="1" y="169"/>
                  </a:lnTo>
                  <a:lnTo>
                    <a:pt x="1830" y="169"/>
                  </a:lnTo>
                  <a:lnTo>
                    <a:pt x="1830"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6" name="Google Shape;506;g34e33eaa2f2_0_490"/>
            <p:cNvSpPr/>
            <p:nvPr/>
          </p:nvSpPr>
          <p:spPr>
            <a:xfrm>
              <a:off x="4234089" y="1452340"/>
              <a:ext cx="468450" cy="86182"/>
            </a:xfrm>
            <a:custGeom>
              <a:rect b="b" l="l" r="r" t="t"/>
              <a:pathLst>
                <a:path extrusionOk="0" h="170" w="924">
                  <a:moveTo>
                    <a:pt x="0" y="1"/>
                  </a:moveTo>
                  <a:lnTo>
                    <a:pt x="0" y="169"/>
                  </a:lnTo>
                  <a:lnTo>
                    <a:pt x="924" y="169"/>
                  </a:lnTo>
                  <a:lnTo>
                    <a:pt x="924"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507" name="Google Shape;507;g34e33eaa2f2_0_490"/>
            <p:cNvGrpSpPr/>
            <p:nvPr/>
          </p:nvGrpSpPr>
          <p:grpSpPr>
            <a:xfrm>
              <a:off x="3774768" y="309125"/>
              <a:ext cx="919155" cy="927723"/>
              <a:chOff x="3774768" y="309125"/>
              <a:chExt cx="919155" cy="927723"/>
            </a:xfrm>
          </p:grpSpPr>
          <p:sp>
            <p:nvSpPr>
              <p:cNvPr id="508" name="Google Shape;508;g34e33eaa2f2_0_490"/>
              <p:cNvSpPr/>
              <p:nvPr/>
            </p:nvSpPr>
            <p:spPr>
              <a:xfrm>
                <a:off x="3774768" y="309125"/>
                <a:ext cx="919155" cy="927723"/>
              </a:xfrm>
              <a:custGeom>
                <a:rect b="b" l="l" r="r" t="t"/>
                <a:pathLst>
                  <a:path extrusionOk="0" h="1830" w="1813">
                    <a:moveTo>
                      <a:pt x="906" y="0"/>
                    </a:moveTo>
                    <a:cubicBezTo>
                      <a:pt x="405" y="0"/>
                      <a:pt x="1" y="426"/>
                      <a:pt x="1" y="924"/>
                    </a:cubicBezTo>
                    <a:cubicBezTo>
                      <a:pt x="1" y="1425"/>
                      <a:pt x="405" y="1829"/>
                      <a:pt x="906" y="1829"/>
                    </a:cubicBezTo>
                    <a:cubicBezTo>
                      <a:pt x="1404" y="1829"/>
                      <a:pt x="1812" y="1425"/>
                      <a:pt x="1812" y="924"/>
                    </a:cubicBezTo>
                    <a:cubicBezTo>
                      <a:pt x="1812" y="426"/>
                      <a:pt x="1404" y="0"/>
                      <a:pt x="906"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9" name="Google Shape;509;g34e33eaa2f2_0_490"/>
              <p:cNvSpPr/>
              <p:nvPr/>
            </p:nvSpPr>
            <p:spPr>
              <a:xfrm>
                <a:off x="4101261" y="664510"/>
                <a:ext cx="497854" cy="492758"/>
              </a:xfrm>
              <a:custGeom>
                <a:rect b="b" l="l" r="r" t="t"/>
                <a:pathLst>
                  <a:path extrusionOk="0" h="972" w="982">
                    <a:moveTo>
                      <a:pt x="982" y="1"/>
                    </a:moveTo>
                    <a:lnTo>
                      <a:pt x="982" y="1"/>
                    </a:lnTo>
                    <a:cubicBezTo>
                      <a:pt x="760" y="18"/>
                      <a:pt x="595" y="41"/>
                      <a:pt x="467" y="94"/>
                    </a:cubicBezTo>
                    <a:cubicBezTo>
                      <a:pt x="427" y="94"/>
                      <a:pt x="391" y="112"/>
                      <a:pt x="356" y="129"/>
                    </a:cubicBezTo>
                    <a:cubicBezTo>
                      <a:pt x="187" y="205"/>
                      <a:pt x="76" y="316"/>
                      <a:pt x="40" y="427"/>
                    </a:cubicBezTo>
                    <a:cubicBezTo>
                      <a:pt x="0" y="485"/>
                      <a:pt x="0" y="556"/>
                      <a:pt x="0" y="613"/>
                    </a:cubicBezTo>
                    <a:lnTo>
                      <a:pt x="0" y="667"/>
                    </a:lnTo>
                    <a:lnTo>
                      <a:pt x="23" y="684"/>
                    </a:lnTo>
                    <a:lnTo>
                      <a:pt x="23" y="707"/>
                    </a:lnTo>
                    <a:cubicBezTo>
                      <a:pt x="40" y="724"/>
                      <a:pt x="40" y="760"/>
                      <a:pt x="58" y="778"/>
                    </a:cubicBezTo>
                    <a:cubicBezTo>
                      <a:pt x="58" y="778"/>
                      <a:pt x="76" y="795"/>
                      <a:pt x="76" y="818"/>
                    </a:cubicBezTo>
                    <a:lnTo>
                      <a:pt x="94" y="835"/>
                    </a:lnTo>
                    <a:lnTo>
                      <a:pt x="40" y="889"/>
                    </a:lnTo>
                    <a:lnTo>
                      <a:pt x="76" y="946"/>
                    </a:lnTo>
                    <a:lnTo>
                      <a:pt x="134" y="871"/>
                    </a:lnTo>
                    <a:cubicBezTo>
                      <a:pt x="209" y="934"/>
                      <a:pt x="302" y="971"/>
                      <a:pt x="405" y="971"/>
                    </a:cubicBezTo>
                    <a:cubicBezTo>
                      <a:pt x="453" y="971"/>
                      <a:pt x="503" y="963"/>
                      <a:pt x="555" y="946"/>
                    </a:cubicBezTo>
                    <a:cubicBezTo>
                      <a:pt x="555" y="929"/>
                      <a:pt x="578" y="929"/>
                      <a:pt x="595" y="929"/>
                    </a:cubicBezTo>
                    <a:cubicBezTo>
                      <a:pt x="666" y="889"/>
                      <a:pt x="742" y="818"/>
                      <a:pt x="800" y="707"/>
                    </a:cubicBezTo>
                    <a:cubicBezTo>
                      <a:pt x="888" y="556"/>
                      <a:pt x="964" y="334"/>
                      <a:pt x="982"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10" name="Google Shape;510;g34e33eaa2f2_0_490"/>
              <p:cNvSpPr/>
              <p:nvPr/>
            </p:nvSpPr>
            <p:spPr>
              <a:xfrm>
                <a:off x="4101261" y="664510"/>
                <a:ext cx="497854" cy="459806"/>
              </a:xfrm>
              <a:custGeom>
                <a:rect b="b" l="l" r="r" t="t"/>
                <a:pathLst>
                  <a:path extrusionOk="0" h="907" w="982">
                    <a:moveTo>
                      <a:pt x="982" y="1"/>
                    </a:moveTo>
                    <a:lnTo>
                      <a:pt x="982" y="1"/>
                    </a:lnTo>
                    <a:cubicBezTo>
                      <a:pt x="760" y="18"/>
                      <a:pt x="595" y="41"/>
                      <a:pt x="467" y="94"/>
                    </a:cubicBezTo>
                    <a:cubicBezTo>
                      <a:pt x="427" y="94"/>
                      <a:pt x="391" y="112"/>
                      <a:pt x="356" y="129"/>
                    </a:cubicBezTo>
                    <a:cubicBezTo>
                      <a:pt x="187" y="205"/>
                      <a:pt x="76" y="316"/>
                      <a:pt x="40" y="427"/>
                    </a:cubicBezTo>
                    <a:cubicBezTo>
                      <a:pt x="0" y="485"/>
                      <a:pt x="0" y="556"/>
                      <a:pt x="0" y="613"/>
                    </a:cubicBezTo>
                    <a:cubicBezTo>
                      <a:pt x="0" y="631"/>
                      <a:pt x="0" y="649"/>
                      <a:pt x="23" y="684"/>
                    </a:cubicBezTo>
                    <a:lnTo>
                      <a:pt x="23" y="707"/>
                    </a:lnTo>
                    <a:cubicBezTo>
                      <a:pt x="40" y="724"/>
                      <a:pt x="40" y="760"/>
                      <a:pt x="58" y="778"/>
                    </a:cubicBezTo>
                    <a:cubicBezTo>
                      <a:pt x="58" y="778"/>
                      <a:pt x="76" y="795"/>
                      <a:pt x="76" y="818"/>
                    </a:cubicBezTo>
                    <a:cubicBezTo>
                      <a:pt x="94" y="818"/>
                      <a:pt x="94" y="835"/>
                      <a:pt x="94" y="835"/>
                    </a:cubicBezTo>
                    <a:lnTo>
                      <a:pt x="40" y="889"/>
                    </a:lnTo>
                    <a:lnTo>
                      <a:pt x="58" y="906"/>
                    </a:lnTo>
                    <a:lnTo>
                      <a:pt x="982"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11" name="Google Shape;511;g34e33eaa2f2_0_490"/>
              <p:cNvSpPr/>
              <p:nvPr/>
            </p:nvSpPr>
            <p:spPr>
              <a:xfrm>
                <a:off x="4281238" y="711659"/>
                <a:ext cx="113057" cy="198725"/>
              </a:xfrm>
              <a:custGeom>
                <a:rect b="b" l="l" r="r" t="t"/>
                <a:pathLst>
                  <a:path extrusionOk="0" h="392" w="223">
                    <a:moveTo>
                      <a:pt x="112" y="1"/>
                    </a:moveTo>
                    <a:cubicBezTo>
                      <a:pt x="72" y="1"/>
                      <a:pt x="36" y="19"/>
                      <a:pt x="1" y="36"/>
                    </a:cubicBezTo>
                    <a:lnTo>
                      <a:pt x="147" y="392"/>
                    </a:lnTo>
                    <a:lnTo>
                      <a:pt x="223" y="298"/>
                    </a:lnTo>
                    <a:lnTo>
                      <a:pt x="112"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12" name="Google Shape;512;g34e33eaa2f2_0_490"/>
              <p:cNvSpPr/>
              <p:nvPr/>
            </p:nvSpPr>
            <p:spPr>
              <a:xfrm>
                <a:off x="4204684" y="945878"/>
                <a:ext cx="302160" cy="189600"/>
              </a:xfrm>
              <a:custGeom>
                <a:rect b="b" l="l" r="r" t="t"/>
                <a:pathLst>
                  <a:path extrusionOk="0" h="374" w="596">
                    <a:moveTo>
                      <a:pt x="205" y="1"/>
                    </a:moveTo>
                    <a:lnTo>
                      <a:pt x="1" y="205"/>
                    </a:lnTo>
                    <a:lnTo>
                      <a:pt x="391" y="374"/>
                    </a:lnTo>
                    <a:cubicBezTo>
                      <a:pt x="462" y="334"/>
                      <a:pt x="538" y="263"/>
                      <a:pt x="596" y="152"/>
                    </a:cubicBezTo>
                    <a:lnTo>
                      <a:pt x="205"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13" name="Google Shape;513;g34e33eaa2f2_0_490"/>
              <p:cNvSpPr/>
              <p:nvPr/>
            </p:nvSpPr>
            <p:spPr>
              <a:xfrm>
                <a:off x="3896442" y="515969"/>
                <a:ext cx="272755" cy="272233"/>
              </a:xfrm>
              <a:custGeom>
                <a:rect b="b" l="l" r="r" t="t"/>
                <a:pathLst>
                  <a:path extrusionOk="0" h="537" w="538">
                    <a:moveTo>
                      <a:pt x="0" y="1"/>
                    </a:moveTo>
                    <a:cubicBezTo>
                      <a:pt x="18" y="183"/>
                      <a:pt x="54" y="294"/>
                      <a:pt x="111" y="387"/>
                    </a:cubicBezTo>
                    <a:cubicBezTo>
                      <a:pt x="129" y="445"/>
                      <a:pt x="182" y="480"/>
                      <a:pt x="222" y="498"/>
                    </a:cubicBezTo>
                    <a:lnTo>
                      <a:pt x="240" y="516"/>
                    </a:lnTo>
                    <a:cubicBezTo>
                      <a:pt x="273" y="530"/>
                      <a:pt x="303" y="536"/>
                      <a:pt x="331" y="536"/>
                    </a:cubicBezTo>
                    <a:cubicBezTo>
                      <a:pt x="382" y="536"/>
                      <a:pt x="425" y="515"/>
                      <a:pt x="462" y="480"/>
                    </a:cubicBezTo>
                    <a:lnTo>
                      <a:pt x="498" y="516"/>
                    </a:lnTo>
                    <a:lnTo>
                      <a:pt x="515" y="480"/>
                    </a:lnTo>
                    <a:lnTo>
                      <a:pt x="480" y="462"/>
                    </a:lnTo>
                    <a:lnTo>
                      <a:pt x="498" y="445"/>
                    </a:lnTo>
                    <a:lnTo>
                      <a:pt x="515" y="422"/>
                    </a:lnTo>
                    <a:cubicBezTo>
                      <a:pt x="515" y="405"/>
                      <a:pt x="515" y="387"/>
                      <a:pt x="538" y="387"/>
                    </a:cubicBezTo>
                    <a:lnTo>
                      <a:pt x="538" y="369"/>
                    </a:lnTo>
                    <a:lnTo>
                      <a:pt x="538" y="351"/>
                    </a:lnTo>
                    <a:lnTo>
                      <a:pt x="538" y="334"/>
                    </a:lnTo>
                    <a:cubicBezTo>
                      <a:pt x="538" y="294"/>
                      <a:pt x="538" y="258"/>
                      <a:pt x="515" y="223"/>
                    </a:cubicBezTo>
                    <a:cubicBezTo>
                      <a:pt x="498" y="165"/>
                      <a:pt x="444" y="112"/>
                      <a:pt x="351" y="72"/>
                    </a:cubicBezTo>
                    <a:cubicBezTo>
                      <a:pt x="333" y="54"/>
                      <a:pt x="316" y="54"/>
                      <a:pt x="293" y="36"/>
                    </a:cubicBezTo>
                    <a:cubicBezTo>
                      <a:pt x="222" y="18"/>
                      <a:pt x="129" y="1"/>
                      <a:pt x="0"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14" name="Google Shape;514;g34e33eaa2f2_0_490"/>
              <p:cNvSpPr/>
              <p:nvPr/>
            </p:nvSpPr>
            <p:spPr>
              <a:xfrm>
                <a:off x="3896442" y="515969"/>
                <a:ext cx="272755" cy="252462"/>
              </a:xfrm>
              <a:custGeom>
                <a:rect b="b" l="l" r="r" t="t"/>
                <a:pathLst>
                  <a:path extrusionOk="0" h="498" w="538">
                    <a:moveTo>
                      <a:pt x="0" y="1"/>
                    </a:moveTo>
                    <a:lnTo>
                      <a:pt x="515" y="498"/>
                    </a:lnTo>
                    <a:lnTo>
                      <a:pt x="515" y="480"/>
                    </a:lnTo>
                    <a:lnTo>
                      <a:pt x="480" y="462"/>
                    </a:lnTo>
                    <a:lnTo>
                      <a:pt x="498" y="445"/>
                    </a:lnTo>
                    <a:lnTo>
                      <a:pt x="515" y="422"/>
                    </a:lnTo>
                    <a:cubicBezTo>
                      <a:pt x="515" y="405"/>
                      <a:pt x="515" y="387"/>
                      <a:pt x="538" y="387"/>
                    </a:cubicBezTo>
                    <a:lnTo>
                      <a:pt x="538" y="369"/>
                    </a:lnTo>
                    <a:lnTo>
                      <a:pt x="538" y="334"/>
                    </a:lnTo>
                    <a:cubicBezTo>
                      <a:pt x="538" y="294"/>
                      <a:pt x="538" y="258"/>
                      <a:pt x="515" y="223"/>
                    </a:cubicBezTo>
                    <a:cubicBezTo>
                      <a:pt x="498" y="165"/>
                      <a:pt x="444" y="112"/>
                      <a:pt x="351" y="72"/>
                    </a:cubicBezTo>
                    <a:cubicBezTo>
                      <a:pt x="333" y="54"/>
                      <a:pt x="316" y="54"/>
                      <a:pt x="293" y="36"/>
                    </a:cubicBezTo>
                    <a:cubicBezTo>
                      <a:pt x="222" y="18"/>
                      <a:pt x="129" y="1"/>
                      <a:pt x="0"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15" name="Google Shape;515;g34e33eaa2f2_0_490"/>
              <p:cNvSpPr/>
              <p:nvPr/>
            </p:nvSpPr>
            <p:spPr>
              <a:xfrm>
                <a:off x="4008991" y="534219"/>
                <a:ext cx="65907" cy="113050"/>
              </a:xfrm>
              <a:custGeom>
                <a:rect b="b" l="l" r="r" t="t"/>
                <a:pathLst>
                  <a:path extrusionOk="0" h="223" w="130">
                    <a:moveTo>
                      <a:pt x="71" y="0"/>
                    </a:moveTo>
                    <a:lnTo>
                      <a:pt x="0" y="164"/>
                    </a:lnTo>
                    <a:lnTo>
                      <a:pt x="54" y="222"/>
                    </a:lnTo>
                    <a:lnTo>
                      <a:pt x="129" y="36"/>
                    </a:lnTo>
                    <a:cubicBezTo>
                      <a:pt x="111" y="18"/>
                      <a:pt x="94" y="18"/>
                      <a:pt x="7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16" name="Google Shape;516;g34e33eaa2f2_0_490"/>
              <p:cNvSpPr/>
              <p:nvPr/>
            </p:nvSpPr>
            <p:spPr>
              <a:xfrm>
                <a:off x="3952717" y="664510"/>
                <a:ext cx="160206" cy="103925"/>
              </a:xfrm>
              <a:custGeom>
                <a:rect b="b" l="l" r="r" t="t"/>
                <a:pathLst>
                  <a:path extrusionOk="0" h="205" w="316">
                    <a:moveTo>
                      <a:pt x="205" y="1"/>
                    </a:moveTo>
                    <a:lnTo>
                      <a:pt x="0" y="94"/>
                    </a:lnTo>
                    <a:cubicBezTo>
                      <a:pt x="18" y="152"/>
                      <a:pt x="71" y="187"/>
                      <a:pt x="111" y="205"/>
                    </a:cubicBezTo>
                    <a:lnTo>
                      <a:pt x="316" y="129"/>
                    </a:lnTo>
                    <a:lnTo>
                      <a:pt x="205"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517" name="Google Shape;517;g34e33eaa2f2_0_490"/>
          <p:cNvGrpSpPr/>
          <p:nvPr/>
        </p:nvGrpSpPr>
        <p:grpSpPr>
          <a:xfrm>
            <a:off x="-44732" y="6394611"/>
            <a:ext cx="12312492" cy="511187"/>
            <a:chOff x="-33550" y="4796078"/>
            <a:chExt cx="9234600" cy="383400"/>
          </a:xfrm>
        </p:grpSpPr>
        <p:sp>
          <p:nvSpPr>
            <p:cNvPr id="518" name="Google Shape;518;g34e33eaa2f2_0_490"/>
            <p:cNvSpPr/>
            <p:nvPr/>
          </p:nvSpPr>
          <p:spPr>
            <a:xfrm>
              <a:off x="-33550" y="4796078"/>
              <a:ext cx="9234600" cy="383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19" name="Google Shape;519;g34e33eaa2f2_0_490"/>
            <p:cNvSpPr/>
            <p:nvPr/>
          </p:nvSpPr>
          <p:spPr>
            <a:xfrm>
              <a:off x="-33550" y="5040775"/>
              <a:ext cx="9234600" cy="1386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520" name="Google Shape;520;g34e33eaa2f2_0_490"/>
          <p:cNvSpPr/>
          <p:nvPr/>
        </p:nvSpPr>
        <p:spPr>
          <a:xfrm>
            <a:off x="9922200" y="434700"/>
            <a:ext cx="1591200" cy="1591200"/>
          </a:xfrm>
          <a:prstGeom prst="ellipse">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Be Vietnam Pro"/>
              <a:ea typeface="Be Vietnam Pro"/>
              <a:cs typeface="Be Vietnam Pro"/>
              <a:sym typeface="Be Vietnam Pro"/>
            </a:endParaRPr>
          </a:p>
        </p:txBody>
      </p:sp>
      <p:grpSp>
        <p:nvGrpSpPr>
          <p:cNvPr id="521" name="Google Shape;521;g34e33eaa2f2_0_490"/>
          <p:cNvGrpSpPr/>
          <p:nvPr/>
        </p:nvGrpSpPr>
        <p:grpSpPr>
          <a:xfrm>
            <a:off x="466554" y="597273"/>
            <a:ext cx="11479315" cy="3731402"/>
            <a:chOff x="349924" y="447966"/>
            <a:chExt cx="8609702" cy="2798621"/>
          </a:xfrm>
        </p:grpSpPr>
        <p:sp>
          <p:nvSpPr>
            <p:cNvPr id="522" name="Google Shape;522;g34e33eaa2f2_0_490"/>
            <p:cNvSpPr/>
            <p:nvPr/>
          </p:nvSpPr>
          <p:spPr>
            <a:xfrm>
              <a:off x="8154952" y="1750745"/>
              <a:ext cx="804674" cy="171872"/>
            </a:xfrm>
            <a:custGeom>
              <a:rect b="b" l="l" r="r" t="t"/>
              <a:pathLst>
                <a:path extrusionOk="0" h="814" w="3811">
                  <a:moveTo>
                    <a:pt x="2496" y="1"/>
                  </a:moveTo>
                  <a:cubicBezTo>
                    <a:pt x="2221" y="1"/>
                    <a:pt x="1981" y="205"/>
                    <a:pt x="1759" y="556"/>
                  </a:cubicBezTo>
                  <a:cubicBezTo>
                    <a:pt x="1630" y="480"/>
                    <a:pt x="1479" y="445"/>
                    <a:pt x="1333" y="445"/>
                  </a:cubicBezTo>
                  <a:cubicBezTo>
                    <a:pt x="1053" y="445"/>
                    <a:pt x="813" y="556"/>
                    <a:pt x="631" y="760"/>
                  </a:cubicBezTo>
                  <a:cubicBezTo>
                    <a:pt x="556" y="667"/>
                    <a:pt x="445" y="631"/>
                    <a:pt x="352" y="631"/>
                  </a:cubicBezTo>
                  <a:cubicBezTo>
                    <a:pt x="223" y="631"/>
                    <a:pt x="94" y="702"/>
                    <a:pt x="1" y="813"/>
                  </a:cubicBezTo>
                  <a:lnTo>
                    <a:pt x="3810" y="813"/>
                  </a:lnTo>
                  <a:cubicBezTo>
                    <a:pt x="3717" y="702"/>
                    <a:pt x="3606" y="631"/>
                    <a:pt x="3477" y="631"/>
                  </a:cubicBezTo>
                  <a:cubicBezTo>
                    <a:pt x="3406" y="631"/>
                    <a:pt x="3349" y="649"/>
                    <a:pt x="3295" y="667"/>
                  </a:cubicBezTo>
                  <a:cubicBezTo>
                    <a:pt x="3073" y="258"/>
                    <a:pt x="2794" y="1"/>
                    <a:pt x="2496"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23" name="Google Shape;523;g34e33eaa2f2_0_490"/>
            <p:cNvSpPr/>
            <p:nvPr/>
          </p:nvSpPr>
          <p:spPr>
            <a:xfrm>
              <a:off x="6294533" y="447966"/>
              <a:ext cx="609576" cy="183063"/>
            </a:xfrm>
            <a:custGeom>
              <a:rect b="b" l="l" r="r" t="t"/>
              <a:pathLst>
                <a:path extrusionOk="0" h="867" w="2887">
                  <a:moveTo>
                    <a:pt x="1945" y="1"/>
                  </a:moveTo>
                  <a:cubicBezTo>
                    <a:pt x="1816" y="1"/>
                    <a:pt x="1705" y="89"/>
                    <a:pt x="1687" y="200"/>
                  </a:cubicBezTo>
                  <a:cubicBezTo>
                    <a:pt x="1576" y="129"/>
                    <a:pt x="1443" y="72"/>
                    <a:pt x="1297" y="72"/>
                  </a:cubicBezTo>
                  <a:cubicBezTo>
                    <a:pt x="1132" y="72"/>
                    <a:pt x="964" y="147"/>
                    <a:pt x="853" y="276"/>
                  </a:cubicBezTo>
                  <a:cubicBezTo>
                    <a:pt x="759" y="223"/>
                    <a:pt x="666" y="183"/>
                    <a:pt x="555" y="183"/>
                  </a:cubicBezTo>
                  <a:cubicBezTo>
                    <a:pt x="244" y="183"/>
                    <a:pt x="0" y="422"/>
                    <a:pt x="0" y="738"/>
                  </a:cubicBezTo>
                  <a:cubicBezTo>
                    <a:pt x="0" y="778"/>
                    <a:pt x="0" y="831"/>
                    <a:pt x="22" y="866"/>
                  </a:cubicBezTo>
                  <a:lnTo>
                    <a:pt x="2886" y="866"/>
                  </a:lnTo>
                  <a:cubicBezTo>
                    <a:pt x="2851" y="755"/>
                    <a:pt x="2757" y="667"/>
                    <a:pt x="2629" y="667"/>
                  </a:cubicBezTo>
                  <a:cubicBezTo>
                    <a:pt x="2575" y="667"/>
                    <a:pt x="2518" y="684"/>
                    <a:pt x="2482" y="702"/>
                  </a:cubicBezTo>
                  <a:cubicBezTo>
                    <a:pt x="2442" y="573"/>
                    <a:pt x="2331" y="462"/>
                    <a:pt x="2185" y="405"/>
                  </a:cubicBezTo>
                  <a:cubicBezTo>
                    <a:pt x="2220" y="369"/>
                    <a:pt x="2220" y="334"/>
                    <a:pt x="2220" y="276"/>
                  </a:cubicBezTo>
                  <a:cubicBezTo>
                    <a:pt x="2220" y="112"/>
                    <a:pt x="2109" y="1"/>
                    <a:pt x="1945"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24" name="Google Shape;524;g34e33eaa2f2_0_490"/>
            <p:cNvSpPr/>
            <p:nvPr/>
          </p:nvSpPr>
          <p:spPr>
            <a:xfrm>
              <a:off x="349924" y="3012005"/>
              <a:ext cx="1094153" cy="234582"/>
            </a:xfrm>
            <a:custGeom>
              <a:rect b="b" l="l" r="r" t="t"/>
              <a:pathLst>
                <a:path extrusionOk="0" h="1111" w="5182">
                  <a:moveTo>
                    <a:pt x="3388" y="1"/>
                  </a:moveTo>
                  <a:cubicBezTo>
                    <a:pt x="3019" y="1"/>
                    <a:pt x="2664" y="276"/>
                    <a:pt x="2389" y="755"/>
                  </a:cubicBezTo>
                  <a:cubicBezTo>
                    <a:pt x="2202" y="644"/>
                    <a:pt x="1998" y="591"/>
                    <a:pt x="1798" y="591"/>
                  </a:cubicBezTo>
                  <a:cubicBezTo>
                    <a:pt x="1425" y="591"/>
                    <a:pt x="1092" y="755"/>
                    <a:pt x="853" y="1017"/>
                  </a:cubicBezTo>
                  <a:cubicBezTo>
                    <a:pt x="742" y="906"/>
                    <a:pt x="595" y="849"/>
                    <a:pt x="466" y="849"/>
                  </a:cubicBezTo>
                  <a:cubicBezTo>
                    <a:pt x="280" y="849"/>
                    <a:pt x="111" y="942"/>
                    <a:pt x="0" y="1111"/>
                  </a:cubicBezTo>
                  <a:lnTo>
                    <a:pt x="5182" y="1111"/>
                  </a:lnTo>
                  <a:cubicBezTo>
                    <a:pt x="5071" y="942"/>
                    <a:pt x="4906" y="849"/>
                    <a:pt x="4720" y="849"/>
                  </a:cubicBezTo>
                  <a:cubicBezTo>
                    <a:pt x="4627" y="849"/>
                    <a:pt x="4551" y="866"/>
                    <a:pt x="4480" y="906"/>
                  </a:cubicBezTo>
                  <a:cubicBezTo>
                    <a:pt x="4183" y="351"/>
                    <a:pt x="3796" y="1"/>
                    <a:pt x="3388"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525" name="Google Shape;525;g34e33eaa2f2_0_490"/>
          <p:cNvGrpSpPr/>
          <p:nvPr/>
        </p:nvGrpSpPr>
        <p:grpSpPr>
          <a:xfrm>
            <a:off x="422139" y="4183005"/>
            <a:ext cx="7970346" cy="2248109"/>
            <a:chOff x="316612" y="3137332"/>
            <a:chExt cx="5977909" cy="1686124"/>
          </a:xfrm>
        </p:grpSpPr>
        <p:grpSp>
          <p:nvGrpSpPr>
            <p:cNvPr id="526" name="Google Shape;526;g34e33eaa2f2_0_490"/>
            <p:cNvGrpSpPr/>
            <p:nvPr/>
          </p:nvGrpSpPr>
          <p:grpSpPr>
            <a:xfrm flipH="1">
              <a:off x="923037" y="3137332"/>
              <a:ext cx="3413572" cy="1676233"/>
              <a:chOff x="828037" y="1704669"/>
              <a:chExt cx="3413572" cy="1676233"/>
            </a:xfrm>
          </p:grpSpPr>
          <p:sp>
            <p:nvSpPr>
              <p:cNvPr id="527" name="Google Shape;527;g34e33eaa2f2_0_490"/>
              <p:cNvSpPr/>
              <p:nvPr/>
            </p:nvSpPr>
            <p:spPr>
              <a:xfrm>
                <a:off x="2751313" y="2357651"/>
                <a:ext cx="1490296" cy="1023251"/>
              </a:xfrm>
              <a:custGeom>
                <a:rect b="b" l="l" r="r" t="t"/>
                <a:pathLst>
                  <a:path extrusionOk="0" h="5107" w="7438">
                    <a:moveTo>
                      <a:pt x="3721" y="0"/>
                    </a:moveTo>
                    <a:cubicBezTo>
                      <a:pt x="3592" y="0"/>
                      <a:pt x="3441" y="71"/>
                      <a:pt x="3348" y="205"/>
                    </a:cubicBezTo>
                    <a:lnTo>
                      <a:pt x="0" y="5106"/>
                    </a:lnTo>
                    <a:lnTo>
                      <a:pt x="7437" y="5106"/>
                    </a:lnTo>
                    <a:lnTo>
                      <a:pt x="4090" y="205"/>
                    </a:lnTo>
                    <a:cubicBezTo>
                      <a:pt x="3996" y="71"/>
                      <a:pt x="3868" y="0"/>
                      <a:pt x="372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28" name="Google Shape;528;g34e33eaa2f2_0_490"/>
              <p:cNvSpPr/>
              <p:nvPr/>
            </p:nvSpPr>
            <p:spPr>
              <a:xfrm>
                <a:off x="828037" y="1704669"/>
                <a:ext cx="2368285" cy="1676233"/>
              </a:xfrm>
              <a:custGeom>
                <a:rect b="b" l="l" r="r" t="t"/>
                <a:pathLst>
                  <a:path extrusionOk="0" h="8366" w="11820">
                    <a:moveTo>
                      <a:pt x="5901" y="0"/>
                    </a:moveTo>
                    <a:cubicBezTo>
                      <a:pt x="5679" y="0"/>
                      <a:pt x="5457" y="111"/>
                      <a:pt x="5310" y="333"/>
                    </a:cubicBezTo>
                    <a:lnTo>
                      <a:pt x="0" y="8365"/>
                    </a:lnTo>
                    <a:lnTo>
                      <a:pt x="11819" y="8365"/>
                    </a:lnTo>
                    <a:lnTo>
                      <a:pt x="6509" y="333"/>
                    </a:lnTo>
                    <a:cubicBezTo>
                      <a:pt x="6363" y="111"/>
                      <a:pt x="6141" y="0"/>
                      <a:pt x="5901"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29" name="Google Shape;529;g34e33eaa2f2_0_490"/>
              <p:cNvSpPr/>
              <p:nvPr/>
            </p:nvSpPr>
            <p:spPr>
              <a:xfrm>
                <a:off x="2191702" y="2414153"/>
                <a:ext cx="1379095" cy="966749"/>
              </a:xfrm>
              <a:custGeom>
                <a:rect b="b" l="l" r="r" t="t"/>
                <a:pathLst>
                  <a:path extrusionOk="0" h="4825" w="6883">
                    <a:moveTo>
                      <a:pt x="3451" y="0"/>
                    </a:moveTo>
                    <a:cubicBezTo>
                      <a:pt x="3067" y="0"/>
                      <a:pt x="2682" y="189"/>
                      <a:pt x="2460" y="566"/>
                    </a:cubicBezTo>
                    <a:lnTo>
                      <a:pt x="2221" y="975"/>
                    </a:lnTo>
                    <a:lnTo>
                      <a:pt x="1444" y="2325"/>
                    </a:lnTo>
                    <a:lnTo>
                      <a:pt x="1" y="4824"/>
                    </a:lnTo>
                    <a:lnTo>
                      <a:pt x="6883" y="4824"/>
                    </a:lnTo>
                    <a:lnTo>
                      <a:pt x="4663" y="975"/>
                    </a:lnTo>
                    <a:lnTo>
                      <a:pt x="4441" y="566"/>
                    </a:lnTo>
                    <a:cubicBezTo>
                      <a:pt x="4219" y="189"/>
                      <a:pt x="3835" y="0"/>
                      <a:pt x="3451"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530" name="Google Shape;530;g34e33eaa2f2_0_490"/>
            <p:cNvGrpSpPr/>
            <p:nvPr/>
          </p:nvGrpSpPr>
          <p:grpSpPr>
            <a:xfrm>
              <a:off x="913598" y="4519105"/>
              <a:ext cx="893416" cy="304351"/>
              <a:chOff x="2826048" y="3938787"/>
              <a:chExt cx="893416" cy="304351"/>
            </a:xfrm>
          </p:grpSpPr>
          <p:sp>
            <p:nvSpPr>
              <p:cNvPr id="531" name="Google Shape;531;g34e33eaa2f2_0_490"/>
              <p:cNvSpPr/>
              <p:nvPr/>
            </p:nvSpPr>
            <p:spPr>
              <a:xfrm>
                <a:off x="2826048" y="3964434"/>
                <a:ext cx="689648" cy="278704"/>
              </a:xfrm>
              <a:custGeom>
                <a:rect b="b" l="l" r="r" t="t"/>
                <a:pathLst>
                  <a:path extrusionOk="0" h="1391" w="3442">
                    <a:moveTo>
                      <a:pt x="1941" y="1"/>
                    </a:moveTo>
                    <a:cubicBezTo>
                      <a:pt x="1608" y="1"/>
                      <a:pt x="1310" y="205"/>
                      <a:pt x="1164" y="480"/>
                    </a:cubicBezTo>
                    <a:cubicBezTo>
                      <a:pt x="1035" y="369"/>
                      <a:pt x="866" y="316"/>
                      <a:pt x="702" y="316"/>
                    </a:cubicBezTo>
                    <a:cubicBezTo>
                      <a:pt x="311" y="316"/>
                      <a:pt x="0" y="631"/>
                      <a:pt x="0" y="1018"/>
                    </a:cubicBezTo>
                    <a:cubicBezTo>
                      <a:pt x="0" y="1146"/>
                      <a:pt x="36" y="1280"/>
                      <a:pt x="89" y="1391"/>
                    </a:cubicBezTo>
                    <a:lnTo>
                      <a:pt x="3441" y="1391"/>
                    </a:lnTo>
                    <a:lnTo>
                      <a:pt x="3441" y="1297"/>
                    </a:lnTo>
                    <a:cubicBezTo>
                      <a:pt x="3441" y="1058"/>
                      <a:pt x="3255" y="853"/>
                      <a:pt x="3015" y="853"/>
                    </a:cubicBezTo>
                    <a:cubicBezTo>
                      <a:pt x="2957" y="853"/>
                      <a:pt x="2904" y="871"/>
                      <a:pt x="2846" y="889"/>
                    </a:cubicBezTo>
                    <a:cubicBezTo>
                      <a:pt x="2846" y="409"/>
                      <a:pt x="2442" y="1"/>
                      <a:pt x="194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2" name="Google Shape;532;g34e33eaa2f2_0_490"/>
              <p:cNvSpPr/>
              <p:nvPr/>
            </p:nvSpPr>
            <p:spPr>
              <a:xfrm>
                <a:off x="3029816" y="3938787"/>
                <a:ext cx="689648" cy="304351"/>
              </a:xfrm>
              <a:custGeom>
                <a:rect b="b" l="l" r="r" t="t"/>
                <a:pathLst>
                  <a:path extrusionOk="0" h="1519" w="3442">
                    <a:moveTo>
                      <a:pt x="462" y="0"/>
                    </a:moveTo>
                    <a:cubicBezTo>
                      <a:pt x="462" y="0"/>
                      <a:pt x="333" y="164"/>
                      <a:pt x="351" y="369"/>
                    </a:cubicBezTo>
                    <a:cubicBezTo>
                      <a:pt x="275" y="298"/>
                      <a:pt x="164" y="240"/>
                      <a:pt x="0" y="240"/>
                    </a:cubicBezTo>
                    <a:cubicBezTo>
                      <a:pt x="0" y="240"/>
                      <a:pt x="18" y="497"/>
                      <a:pt x="240" y="631"/>
                    </a:cubicBezTo>
                    <a:cubicBezTo>
                      <a:pt x="93" y="759"/>
                      <a:pt x="0" y="941"/>
                      <a:pt x="0" y="1146"/>
                    </a:cubicBezTo>
                    <a:cubicBezTo>
                      <a:pt x="0" y="1274"/>
                      <a:pt x="36" y="1408"/>
                      <a:pt x="93" y="1519"/>
                    </a:cubicBezTo>
                    <a:lnTo>
                      <a:pt x="3441" y="1519"/>
                    </a:lnTo>
                    <a:lnTo>
                      <a:pt x="3441" y="1425"/>
                    </a:lnTo>
                    <a:cubicBezTo>
                      <a:pt x="3441" y="1186"/>
                      <a:pt x="3255" y="981"/>
                      <a:pt x="3015" y="981"/>
                    </a:cubicBezTo>
                    <a:cubicBezTo>
                      <a:pt x="2957" y="981"/>
                      <a:pt x="2904" y="999"/>
                      <a:pt x="2868" y="1017"/>
                    </a:cubicBezTo>
                    <a:cubicBezTo>
                      <a:pt x="2846" y="537"/>
                      <a:pt x="2442" y="129"/>
                      <a:pt x="1958" y="129"/>
                    </a:cubicBezTo>
                    <a:cubicBezTo>
                      <a:pt x="1607" y="129"/>
                      <a:pt x="1314" y="333"/>
                      <a:pt x="1163" y="608"/>
                    </a:cubicBezTo>
                    <a:cubicBezTo>
                      <a:pt x="1035" y="497"/>
                      <a:pt x="888" y="444"/>
                      <a:pt x="719" y="444"/>
                    </a:cubicBezTo>
                    <a:cubicBezTo>
                      <a:pt x="684" y="444"/>
                      <a:pt x="648" y="444"/>
                      <a:pt x="608" y="462"/>
                    </a:cubicBezTo>
                    <a:cubicBezTo>
                      <a:pt x="626" y="333"/>
                      <a:pt x="626" y="164"/>
                      <a:pt x="46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3" name="Google Shape;533;g34e33eaa2f2_0_490"/>
              <p:cNvSpPr/>
              <p:nvPr/>
            </p:nvSpPr>
            <p:spPr>
              <a:xfrm>
                <a:off x="3003970" y="4079241"/>
                <a:ext cx="411144" cy="163897"/>
              </a:xfrm>
              <a:custGeom>
                <a:rect b="b" l="l" r="r" t="t"/>
                <a:pathLst>
                  <a:path extrusionOk="0" h="818" w="2052">
                    <a:moveTo>
                      <a:pt x="1164" y="1"/>
                    </a:moveTo>
                    <a:cubicBezTo>
                      <a:pt x="959" y="1"/>
                      <a:pt x="795" y="112"/>
                      <a:pt x="702" y="280"/>
                    </a:cubicBezTo>
                    <a:cubicBezTo>
                      <a:pt x="626" y="205"/>
                      <a:pt x="533" y="169"/>
                      <a:pt x="422" y="169"/>
                    </a:cubicBezTo>
                    <a:cubicBezTo>
                      <a:pt x="200" y="169"/>
                      <a:pt x="0" y="374"/>
                      <a:pt x="0" y="596"/>
                    </a:cubicBezTo>
                    <a:cubicBezTo>
                      <a:pt x="0" y="667"/>
                      <a:pt x="18" y="742"/>
                      <a:pt x="54" y="818"/>
                    </a:cubicBezTo>
                    <a:lnTo>
                      <a:pt x="2052" y="818"/>
                    </a:lnTo>
                    <a:lnTo>
                      <a:pt x="2052" y="760"/>
                    </a:lnTo>
                    <a:cubicBezTo>
                      <a:pt x="2052" y="613"/>
                      <a:pt x="1941" y="502"/>
                      <a:pt x="1794" y="502"/>
                    </a:cubicBezTo>
                    <a:cubicBezTo>
                      <a:pt x="1754" y="502"/>
                      <a:pt x="1736" y="502"/>
                      <a:pt x="1701" y="520"/>
                    </a:cubicBezTo>
                    <a:cubicBezTo>
                      <a:pt x="1701" y="223"/>
                      <a:pt x="1461" y="1"/>
                      <a:pt x="1164"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4" name="Google Shape;534;g34e33eaa2f2_0_490"/>
              <p:cNvSpPr/>
              <p:nvPr/>
            </p:nvSpPr>
            <p:spPr>
              <a:xfrm>
                <a:off x="2866120" y="4142356"/>
                <a:ext cx="66921" cy="51092"/>
              </a:xfrm>
              <a:custGeom>
                <a:rect b="b" l="l" r="r" t="t"/>
                <a:pathLst>
                  <a:path extrusionOk="0" h="255" w="334">
                    <a:moveTo>
                      <a:pt x="76" y="1"/>
                    </a:moveTo>
                    <a:cubicBezTo>
                      <a:pt x="76" y="1"/>
                      <a:pt x="76" y="76"/>
                      <a:pt x="133" y="130"/>
                    </a:cubicBezTo>
                    <a:cubicBezTo>
                      <a:pt x="93" y="130"/>
                      <a:pt x="58" y="147"/>
                      <a:pt x="0" y="170"/>
                    </a:cubicBezTo>
                    <a:cubicBezTo>
                      <a:pt x="0" y="170"/>
                      <a:pt x="78" y="254"/>
                      <a:pt x="190" y="254"/>
                    </a:cubicBezTo>
                    <a:cubicBezTo>
                      <a:pt x="233" y="254"/>
                      <a:pt x="282" y="241"/>
                      <a:pt x="333" y="205"/>
                    </a:cubicBezTo>
                    <a:cubicBezTo>
                      <a:pt x="333" y="205"/>
                      <a:pt x="280" y="1"/>
                      <a:pt x="76"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5" name="Google Shape;535;g34e33eaa2f2_0_490"/>
              <p:cNvSpPr/>
              <p:nvPr/>
            </p:nvSpPr>
            <p:spPr>
              <a:xfrm>
                <a:off x="2966502" y="4053395"/>
                <a:ext cx="48287" cy="48287"/>
              </a:xfrm>
              <a:custGeom>
                <a:rect b="b" l="l" r="r" t="t"/>
                <a:pathLst>
                  <a:path extrusionOk="0" h="241" w="241">
                    <a:moveTo>
                      <a:pt x="130" y="1"/>
                    </a:moveTo>
                    <a:cubicBezTo>
                      <a:pt x="130" y="1"/>
                      <a:pt x="112" y="36"/>
                      <a:pt x="112" y="94"/>
                    </a:cubicBezTo>
                    <a:cubicBezTo>
                      <a:pt x="94" y="76"/>
                      <a:pt x="54" y="59"/>
                      <a:pt x="19" y="59"/>
                    </a:cubicBezTo>
                    <a:cubicBezTo>
                      <a:pt x="19" y="59"/>
                      <a:pt x="1" y="205"/>
                      <a:pt x="165" y="241"/>
                    </a:cubicBezTo>
                    <a:cubicBezTo>
                      <a:pt x="165" y="241"/>
                      <a:pt x="241" y="112"/>
                      <a:pt x="130"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6" name="Google Shape;536;g34e33eaa2f2_0_490"/>
              <p:cNvSpPr/>
              <p:nvPr/>
            </p:nvSpPr>
            <p:spPr>
              <a:xfrm>
                <a:off x="3207738" y="3993887"/>
                <a:ext cx="70327" cy="63315"/>
              </a:xfrm>
              <a:custGeom>
                <a:rect b="b" l="l" r="r" t="t"/>
                <a:pathLst>
                  <a:path extrusionOk="0" h="316" w="351">
                    <a:moveTo>
                      <a:pt x="147" y="0"/>
                    </a:moveTo>
                    <a:cubicBezTo>
                      <a:pt x="147" y="0"/>
                      <a:pt x="0" y="151"/>
                      <a:pt x="147" y="316"/>
                    </a:cubicBezTo>
                    <a:cubicBezTo>
                      <a:pt x="147" y="316"/>
                      <a:pt x="351" y="245"/>
                      <a:pt x="315" y="40"/>
                    </a:cubicBezTo>
                    <a:lnTo>
                      <a:pt x="315" y="40"/>
                    </a:lnTo>
                    <a:cubicBezTo>
                      <a:pt x="315" y="40"/>
                      <a:pt x="258" y="58"/>
                      <a:pt x="204" y="111"/>
                    </a:cubicBezTo>
                    <a:cubicBezTo>
                      <a:pt x="204" y="76"/>
                      <a:pt x="182" y="40"/>
                      <a:pt x="147"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7" name="Google Shape;537;g34e33eaa2f2_0_490"/>
              <p:cNvSpPr/>
              <p:nvPr/>
            </p:nvSpPr>
            <p:spPr>
              <a:xfrm>
                <a:off x="3351798" y="4079241"/>
                <a:ext cx="70528" cy="63315"/>
              </a:xfrm>
              <a:custGeom>
                <a:rect b="b" l="l" r="r" t="t"/>
                <a:pathLst>
                  <a:path extrusionOk="0" h="316" w="352">
                    <a:moveTo>
                      <a:pt x="222" y="1"/>
                    </a:moveTo>
                    <a:cubicBezTo>
                      <a:pt x="222" y="1"/>
                      <a:pt x="169" y="41"/>
                      <a:pt x="151" y="112"/>
                    </a:cubicBezTo>
                    <a:cubicBezTo>
                      <a:pt x="129" y="76"/>
                      <a:pt x="94" y="58"/>
                      <a:pt x="58" y="41"/>
                    </a:cubicBezTo>
                    <a:lnTo>
                      <a:pt x="58" y="41"/>
                    </a:lnTo>
                    <a:cubicBezTo>
                      <a:pt x="58" y="41"/>
                      <a:pt x="0" y="240"/>
                      <a:pt x="205" y="316"/>
                    </a:cubicBezTo>
                    <a:cubicBezTo>
                      <a:pt x="205" y="316"/>
                      <a:pt x="351" y="169"/>
                      <a:pt x="222"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8" name="Google Shape;538;g34e33eaa2f2_0_490"/>
              <p:cNvSpPr/>
              <p:nvPr/>
            </p:nvSpPr>
            <p:spPr>
              <a:xfrm>
                <a:off x="3444365" y="4031154"/>
                <a:ext cx="52695" cy="48287"/>
              </a:xfrm>
              <a:custGeom>
                <a:rect b="b" l="l" r="r" t="t"/>
                <a:pathLst>
                  <a:path extrusionOk="0" h="241" w="263">
                    <a:moveTo>
                      <a:pt x="93" y="1"/>
                    </a:moveTo>
                    <a:cubicBezTo>
                      <a:pt x="93" y="1"/>
                      <a:pt x="0" y="130"/>
                      <a:pt x="111" y="241"/>
                    </a:cubicBezTo>
                    <a:cubicBezTo>
                      <a:pt x="111" y="241"/>
                      <a:pt x="262" y="187"/>
                      <a:pt x="222" y="36"/>
                    </a:cubicBezTo>
                    <a:lnTo>
                      <a:pt x="222" y="36"/>
                    </a:lnTo>
                    <a:cubicBezTo>
                      <a:pt x="222" y="36"/>
                      <a:pt x="187" y="36"/>
                      <a:pt x="151" y="94"/>
                    </a:cubicBezTo>
                    <a:cubicBezTo>
                      <a:pt x="133" y="59"/>
                      <a:pt x="133" y="36"/>
                      <a:pt x="93"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9" name="Google Shape;539;g34e33eaa2f2_0_490"/>
              <p:cNvSpPr/>
              <p:nvPr/>
            </p:nvSpPr>
            <p:spPr>
              <a:xfrm>
                <a:off x="3582215" y="4109496"/>
                <a:ext cx="48287" cy="44681"/>
              </a:xfrm>
              <a:custGeom>
                <a:rect b="b" l="l" r="r" t="t"/>
                <a:pathLst>
                  <a:path extrusionOk="0" h="223" w="241">
                    <a:moveTo>
                      <a:pt x="129" y="1"/>
                    </a:moveTo>
                    <a:cubicBezTo>
                      <a:pt x="129" y="1"/>
                      <a:pt x="0" y="72"/>
                      <a:pt x="54" y="223"/>
                    </a:cubicBezTo>
                    <a:cubicBezTo>
                      <a:pt x="54" y="223"/>
                      <a:pt x="222" y="223"/>
                      <a:pt x="240" y="72"/>
                    </a:cubicBezTo>
                    <a:cubicBezTo>
                      <a:pt x="240" y="72"/>
                      <a:pt x="230" y="67"/>
                      <a:pt x="214" y="67"/>
                    </a:cubicBezTo>
                    <a:cubicBezTo>
                      <a:pt x="197" y="67"/>
                      <a:pt x="174" y="72"/>
                      <a:pt x="147" y="89"/>
                    </a:cubicBezTo>
                    <a:cubicBezTo>
                      <a:pt x="147" y="54"/>
                      <a:pt x="147" y="36"/>
                      <a:pt x="129"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540" name="Google Shape;540;g34e33eaa2f2_0_490"/>
            <p:cNvGrpSpPr/>
            <p:nvPr/>
          </p:nvGrpSpPr>
          <p:grpSpPr>
            <a:xfrm>
              <a:off x="316612" y="4481978"/>
              <a:ext cx="812469" cy="330197"/>
              <a:chOff x="1505862" y="3916547"/>
              <a:chExt cx="812469" cy="330197"/>
            </a:xfrm>
          </p:grpSpPr>
          <p:sp>
            <p:nvSpPr>
              <p:cNvPr id="541" name="Google Shape;541;g34e33eaa2f2_0_490"/>
              <p:cNvSpPr/>
              <p:nvPr/>
            </p:nvSpPr>
            <p:spPr>
              <a:xfrm>
                <a:off x="1505862" y="3916547"/>
                <a:ext cx="708281" cy="330197"/>
              </a:xfrm>
              <a:custGeom>
                <a:rect b="b" l="l" r="r" t="t"/>
                <a:pathLst>
                  <a:path extrusionOk="0" h="1648" w="3535">
                    <a:moveTo>
                      <a:pt x="1332" y="0"/>
                    </a:moveTo>
                    <a:cubicBezTo>
                      <a:pt x="1332" y="0"/>
                      <a:pt x="1186" y="164"/>
                      <a:pt x="1261" y="369"/>
                    </a:cubicBezTo>
                    <a:cubicBezTo>
                      <a:pt x="1212" y="334"/>
                      <a:pt x="1140" y="305"/>
                      <a:pt x="1054" y="305"/>
                    </a:cubicBezTo>
                    <a:cubicBezTo>
                      <a:pt x="1009" y="305"/>
                      <a:pt x="959" y="313"/>
                      <a:pt x="906" y="333"/>
                    </a:cubicBezTo>
                    <a:cubicBezTo>
                      <a:pt x="906" y="333"/>
                      <a:pt x="964" y="480"/>
                      <a:pt x="1128" y="537"/>
                    </a:cubicBezTo>
                    <a:cubicBezTo>
                      <a:pt x="1110" y="573"/>
                      <a:pt x="1075" y="631"/>
                      <a:pt x="1057" y="666"/>
                    </a:cubicBezTo>
                    <a:cubicBezTo>
                      <a:pt x="1039" y="666"/>
                      <a:pt x="1017" y="648"/>
                      <a:pt x="999" y="648"/>
                    </a:cubicBezTo>
                    <a:cubicBezTo>
                      <a:pt x="906" y="648"/>
                      <a:pt x="835" y="719"/>
                      <a:pt x="835" y="813"/>
                    </a:cubicBezTo>
                    <a:cubicBezTo>
                      <a:pt x="795" y="795"/>
                      <a:pt x="742" y="795"/>
                      <a:pt x="684" y="795"/>
                    </a:cubicBezTo>
                    <a:cubicBezTo>
                      <a:pt x="427" y="795"/>
                      <a:pt x="222" y="924"/>
                      <a:pt x="94" y="1128"/>
                    </a:cubicBezTo>
                    <a:cubicBezTo>
                      <a:pt x="40" y="1239"/>
                      <a:pt x="0" y="1350"/>
                      <a:pt x="0" y="1479"/>
                    </a:cubicBezTo>
                    <a:cubicBezTo>
                      <a:pt x="0" y="1536"/>
                      <a:pt x="18" y="1590"/>
                      <a:pt x="18" y="1647"/>
                    </a:cubicBezTo>
                    <a:lnTo>
                      <a:pt x="3517" y="1647"/>
                    </a:lnTo>
                    <a:cubicBezTo>
                      <a:pt x="3535" y="1590"/>
                      <a:pt x="3535" y="1536"/>
                      <a:pt x="3535" y="1479"/>
                    </a:cubicBezTo>
                    <a:cubicBezTo>
                      <a:pt x="3535" y="1092"/>
                      <a:pt x="3219" y="795"/>
                      <a:pt x="2851" y="795"/>
                    </a:cubicBezTo>
                    <a:cubicBezTo>
                      <a:pt x="2793" y="795"/>
                      <a:pt x="2758" y="795"/>
                      <a:pt x="2704" y="813"/>
                    </a:cubicBezTo>
                    <a:cubicBezTo>
                      <a:pt x="2664" y="666"/>
                      <a:pt x="2593" y="537"/>
                      <a:pt x="2482" y="444"/>
                    </a:cubicBezTo>
                    <a:cubicBezTo>
                      <a:pt x="2314" y="275"/>
                      <a:pt x="2092" y="187"/>
                      <a:pt x="1852" y="187"/>
                    </a:cubicBezTo>
                    <a:cubicBezTo>
                      <a:pt x="1705" y="187"/>
                      <a:pt x="1572" y="222"/>
                      <a:pt x="1461" y="275"/>
                    </a:cubicBezTo>
                    <a:cubicBezTo>
                      <a:pt x="1461" y="187"/>
                      <a:pt x="1426" y="93"/>
                      <a:pt x="133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42" name="Google Shape;542;g34e33eaa2f2_0_490"/>
              <p:cNvSpPr/>
              <p:nvPr/>
            </p:nvSpPr>
            <p:spPr>
              <a:xfrm>
                <a:off x="1750504" y="4008914"/>
                <a:ext cx="567827" cy="237830"/>
              </a:xfrm>
              <a:custGeom>
                <a:rect b="b" l="l" r="r" t="t"/>
                <a:pathLst>
                  <a:path extrusionOk="0" h="1187" w="2834">
                    <a:moveTo>
                      <a:pt x="1483" y="1"/>
                    </a:moveTo>
                    <a:cubicBezTo>
                      <a:pt x="1150" y="1"/>
                      <a:pt x="871" y="241"/>
                      <a:pt x="777" y="556"/>
                    </a:cubicBezTo>
                    <a:cubicBezTo>
                      <a:pt x="724" y="520"/>
                      <a:pt x="631" y="503"/>
                      <a:pt x="555" y="503"/>
                    </a:cubicBezTo>
                    <a:cubicBezTo>
                      <a:pt x="351" y="503"/>
                      <a:pt x="169" y="614"/>
                      <a:pt x="76" y="778"/>
                    </a:cubicBezTo>
                    <a:cubicBezTo>
                      <a:pt x="40" y="853"/>
                      <a:pt x="0" y="947"/>
                      <a:pt x="0" y="1058"/>
                    </a:cubicBezTo>
                    <a:cubicBezTo>
                      <a:pt x="0" y="1093"/>
                      <a:pt x="0" y="1146"/>
                      <a:pt x="18" y="1186"/>
                    </a:cubicBezTo>
                    <a:lnTo>
                      <a:pt x="2815" y="1186"/>
                    </a:lnTo>
                    <a:cubicBezTo>
                      <a:pt x="2833" y="1146"/>
                      <a:pt x="2833" y="1093"/>
                      <a:pt x="2833" y="1058"/>
                    </a:cubicBezTo>
                    <a:cubicBezTo>
                      <a:pt x="2833" y="742"/>
                      <a:pt x="2593" y="503"/>
                      <a:pt x="2296" y="503"/>
                    </a:cubicBezTo>
                    <a:cubicBezTo>
                      <a:pt x="2238" y="503"/>
                      <a:pt x="2203" y="503"/>
                      <a:pt x="2167" y="520"/>
                    </a:cubicBezTo>
                    <a:cubicBezTo>
                      <a:pt x="2127" y="409"/>
                      <a:pt x="2074" y="298"/>
                      <a:pt x="1998" y="223"/>
                    </a:cubicBezTo>
                    <a:cubicBezTo>
                      <a:pt x="1870" y="94"/>
                      <a:pt x="1683" y="1"/>
                      <a:pt x="148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43" name="Google Shape;543;g34e33eaa2f2_0_490"/>
              <p:cNvSpPr/>
              <p:nvPr/>
            </p:nvSpPr>
            <p:spPr>
              <a:xfrm>
                <a:off x="1635697" y="4097875"/>
                <a:ext cx="359651" cy="148869"/>
              </a:xfrm>
              <a:custGeom>
                <a:rect b="b" l="l" r="r" t="t"/>
                <a:pathLst>
                  <a:path extrusionOk="0" h="743" w="1795">
                    <a:moveTo>
                      <a:pt x="946" y="1"/>
                    </a:moveTo>
                    <a:cubicBezTo>
                      <a:pt x="724" y="1"/>
                      <a:pt x="556" y="147"/>
                      <a:pt x="502" y="334"/>
                    </a:cubicBezTo>
                    <a:cubicBezTo>
                      <a:pt x="462" y="316"/>
                      <a:pt x="409" y="316"/>
                      <a:pt x="351" y="316"/>
                    </a:cubicBezTo>
                    <a:cubicBezTo>
                      <a:pt x="223" y="316"/>
                      <a:pt x="112" y="369"/>
                      <a:pt x="58" y="480"/>
                    </a:cubicBezTo>
                    <a:cubicBezTo>
                      <a:pt x="18" y="538"/>
                      <a:pt x="1" y="591"/>
                      <a:pt x="1" y="649"/>
                    </a:cubicBezTo>
                    <a:cubicBezTo>
                      <a:pt x="1" y="685"/>
                      <a:pt x="18" y="702"/>
                      <a:pt x="18" y="742"/>
                    </a:cubicBezTo>
                    <a:lnTo>
                      <a:pt x="1777" y="742"/>
                    </a:lnTo>
                    <a:cubicBezTo>
                      <a:pt x="1794" y="702"/>
                      <a:pt x="1794" y="685"/>
                      <a:pt x="1794" y="649"/>
                    </a:cubicBezTo>
                    <a:cubicBezTo>
                      <a:pt x="1794" y="463"/>
                      <a:pt x="1630" y="316"/>
                      <a:pt x="1444" y="316"/>
                    </a:cubicBezTo>
                    <a:lnTo>
                      <a:pt x="1368" y="316"/>
                    </a:lnTo>
                    <a:cubicBezTo>
                      <a:pt x="1350" y="241"/>
                      <a:pt x="1315" y="187"/>
                      <a:pt x="1257" y="130"/>
                    </a:cubicBezTo>
                    <a:cubicBezTo>
                      <a:pt x="1186" y="59"/>
                      <a:pt x="1075" y="1"/>
                      <a:pt x="94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44" name="Google Shape;544;g34e33eaa2f2_0_490"/>
              <p:cNvSpPr/>
              <p:nvPr/>
            </p:nvSpPr>
            <p:spPr>
              <a:xfrm>
                <a:off x="1568976" y="4105088"/>
                <a:ext cx="96374" cy="81948"/>
              </a:xfrm>
              <a:custGeom>
                <a:rect b="b" l="l" r="r" t="t"/>
                <a:pathLst>
                  <a:path extrusionOk="0" h="409" w="481">
                    <a:moveTo>
                      <a:pt x="316" y="0"/>
                    </a:moveTo>
                    <a:cubicBezTo>
                      <a:pt x="316" y="0"/>
                      <a:pt x="205" y="94"/>
                      <a:pt x="223" y="222"/>
                    </a:cubicBezTo>
                    <a:cubicBezTo>
                      <a:pt x="187" y="169"/>
                      <a:pt x="112" y="134"/>
                      <a:pt x="1" y="111"/>
                    </a:cubicBezTo>
                    <a:lnTo>
                      <a:pt x="1" y="111"/>
                    </a:lnTo>
                    <a:cubicBezTo>
                      <a:pt x="1" y="111"/>
                      <a:pt x="1" y="373"/>
                      <a:pt x="298" y="409"/>
                    </a:cubicBezTo>
                    <a:cubicBezTo>
                      <a:pt x="298" y="409"/>
                      <a:pt x="480" y="205"/>
                      <a:pt x="316"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45" name="Google Shape;545;g34e33eaa2f2_0_490"/>
              <p:cNvSpPr/>
              <p:nvPr/>
            </p:nvSpPr>
            <p:spPr>
              <a:xfrm>
                <a:off x="1858099" y="3923560"/>
                <a:ext cx="70528" cy="52695"/>
              </a:xfrm>
              <a:custGeom>
                <a:rect b="b" l="l" r="r" t="t"/>
                <a:pathLst>
                  <a:path extrusionOk="0" h="263" w="352">
                    <a:moveTo>
                      <a:pt x="76" y="1"/>
                    </a:moveTo>
                    <a:cubicBezTo>
                      <a:pt x="76" y="1"/>
                      <a:pt x="1" y="152"/>
                      <a:pt x="187" y="263"/>
                    </a:cubicBezTo>
                    <a:cubicBezTo>
                      <a:pt x="187" y="263"/>
                      <a:pt x="351" y="187"/>
                      <a:pt x="298" y="1"/>
                    </a:cubicBezTo>
                    <a:lnTo>
                      <a:pt x="298" y="1"/>
                    </a:lnTo>
                    <a:cubicBezTo>
                      <a:pt x="298" y="1"/>
                      <a:pt x="223" y="41"/>
                      <a:pt x="187" y="129"/>
                    </a:cubicBezTo>
                    <a:cubicBezTo>
                      <a:pt x="169" y="76"/>
                      <a:pt x="147" y="41"/>
                      <a:pt x="7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46" name="Google Shape;546;g34e33eaa2f2_0_490"/>
              <p:cNvSpPr/>
              <p:nvPr/>
            </p:nvSpPr>
            <p:spPr>
              <a:xfrm>
                <a:off x="2102741" y="3998295"/>
                <a:ext cx="66921" cy="56101"/>
              </a:xfrm>
              <a:custGeom>
                <a:rect b="b" l="l" r="r" t="t"/>
                <a:pathLst>
                  <a:path extrusionOk="0" h="280" w="334">
                    <a:moveTo>
                      <a:pt x="147" y="1"/>
                    </a:moveTo>
                    <a:cubicBezTo>
                      <a:pt x="147" y="1"/>
                      <a:pt x="1" y="89"/>
                      <a:pt x="76" y="276"/>
                    </a:cubicBezTo>
                    <a:cubicBezTo>
                      <a:pt x="76" y="276"/>
                      <a:pt x="93" y="279"/>
                      <a:pt x="118" y="279"/>
                    </a:cubicBezTo>
                    <a:cubicBezTo>
                      <a:pt x="176" y="279"/>
                      <a:pt x="281" y="262"/>
                      <a:pt x="334" y="147"/>
                    </a:cubicBezTo>
                    <a:cubicBezTo>
                      <a:pt x="334" y="147"/>
                      <a:pt x="303" y="135"/>
                      <a:pt x="260" y="135"/>
                    </a:cubicBezTo>
                    <a:cubicBezTo>
                      <a:pt x="227" y="135"/>
                      <a:pt x="187" y="142"/>
                      <a:pt x="147" y="165"/>
                    </a:cubicBezTo>
                    <a:cubicBezTo>
                      <a:pt x="169" y="129"/>
                      <a:pt x="187" y="72"/>
                      <a:pt x="147"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47" name="Google Shape;547;g34e33eaa2f2_0_490"/>
              <p:cNvSpPr/>
              <p:nvPr/>
            </p:nvSpPr>
            <p:spPr>
              <a:xfrm>
                <a:off x="1998753" y="4068622"/>
                <a:ext cx="63315" cy="55300"/>
              </a:xfrm>
              <a:custGeom>
                <a:rect b="b" l="l" r="r" t="t"/>
                <a:pathLst>
                  <a:path extrusionOk="0" h="276" w="316">
                    <a:moveTo>
                      <a:pt x="204" y="0"/>
                    </a:moveTo>
                    <a:cubicBezTo>
                      <a:pt x="204" y="0"/>
                      <a:pt x="133" y="71"/>
                      <a:pt x="151" y="165"/>
                    </a:cubicBezTo>
                    <a:cubicBezTo>
                      <a:pt x="111" y="129"/>
                      <a:pt x="76" y="94"/>
                      <a:pt x="0" y="94"/>
                    </a:cubicBezTo>
                    <a:cubicBezTo>
                      <a:pt x="0" y="94"/>
                      <a:pt x="0" y="258"/>
                      <a:pt x="187" y="276"/>
                    </a:cubicBezTo>
                    <a:cubicBezTo>
                      <a:pt x="187" y="276"/>
                      <a:pt x="315" y="147"/>
                      <a:pt x="20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48" name="Google Shape;548;g34e33eaa2f2_0_490"/>
              <p:cNvSpPr/>
              <p:nvPr/>
            </p:nvSpPr>
            <p:spPr>
              <a:xfrm>
                <a:off x="1921213" y="4123722"/>
                <a:ext cx="66921" cy="56302"/>
              </a:xfrm>
              <a:custGeom>
                <a:rect b="b" l="l" r="r" t="t"/>
                <a:pathLst>
                  <a:path extrusionOk="0" h="281" w="334">
                    <a:moveTo>
                      <a:pt x="112" y="1"/>
                    </a:moveTo>
                    <a:cubicBezTo>
                      <a:pt x="112" y="1"/>
                      <a:pt x="1" y="129"/>
                      <a:pt x="130" y="280"/>
                    </a:cubicBezTo>
                    <a:cubicBezTo>
                      <a:pt x="130" y="280"/>
                      <a:pt x="316" y="263"/>
                      <a:pt x="334" y="76"/>
                    </a:cubicBezTo>
                    <a:lnTo>
                      <a:pt x="334" y="76"/>
                    </a:lnTo>
                    <a:cubicBezTo>
                      <a:pt x="334" y="76"/>
                      <a:pt x="241" y="76"/>
                      <a:pt x="187" y="152"/>
                    </a:cubicBezTo>
                    <a:cubicBezTo>
                      <a:pt x="187" y="112"/>
                      <a:pt x="165" y="58"/>
                      <a:pt x="112"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49" name="Google Shape;549;g34e33eaa2f2_0_490"/>
              <p:cNvSpPr/>
              <p:nvPr/>
            </p:nvSpPr>
            <p:spPr>
              <a:xfrm>
                <a:off x="2188095" y="4090862"/>
                <a:ext cx="37668" cy="33060"/>
              </a:xfrm>
              <a:custGeom>
                <a:rect b="b" l="l" r="r" t="t"/>
                <a:pathLst>
                  <a:path extrusionOk="0" h="165" w="188">
                    <a:moveTo>
                      <a:pt x="54" y="0"/>
                    </a:moveTo>
                    <a:cubicBezTo>
                      <a:pt x="54" y="0"/>
                      <a:pt x="1" y="94"/>
                      <a:pt x="94" y="165"/>
                    </a:cubicBezTo>
                    <a:cubicBezTo>
                      <a:pt x="94" y="165"/>
                      <a:pt x="187" y="129"/>
                      <a:pt x="187" y="36"/>
                    </a:cubicBezTo>
                    <a:lnTo>
                      <a:pt x="187" y="36"/>
                    </a:lnTo>
                    <a:cubicBezTo>
                      <a:pt x="187" y="36"/>
                      <a:pt x="130" y="36"/>
                      <a:pt x="112" y="94"/>
                    </a:cubicBezTo>
                    <a:cubicBezTo>
                      <a:pt x="94" y="54"/>
                      <a:pt x="94" y="18"/>
                      <a:pt x="5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0" name="Google Shape;550;g34e33eaa2f2_0_490"/>
              <p:cNvSpPr/>
              <p:nvPr/>
            </p:nvSpPr>
            <p:spPr>
              <a:xfrm>
                <a:off x="1736279" y="4042775"/>
                <a:ext cx="62513" cy="56302"/>
              </a:xfrm>
              <a:custGeom>
                <a:rect b="b" l="l" r="r" t="t"/>
                <a:pathLst>
                  <a:path extrusionOk="0" h="281" w="312">
                    <a:moveTo>
                      <a:pt x="165" y="1"/>
                    </a:moveTo>
                    <a:cubicBezTo>
                      <a:pt x="165" y="1"/>
                      <a:pt x="129" y="72"/>
                      <a:pt x="165" y="165"/>
                    </a:cubicBezTo>
                    <a:cubicBezTo>
                      <a:pt x="140" y="152"/>
                      <a:pt x="103" y="140"/>
                      <a:pt x="59" y="140"/>
                    </a:cubicBezTo>
                    <a:cubicBezTo>
                      <a:pt x="41" y="140"/>
                      <a:pt x="21" y="142"/>
                      <a:pt x="0" y="147"/>
                    </a:cubicBezTo>
                    <a:cubicBezTo>
                      <a:pt x="0" y="147"/>
                      <a:pt x="29" y="281"/>
                      <a:pt x="185" y="281"/>
                    </a:cubicBezTo>
                    <a:cubicBezTo>
                      <a:pt x="202" y="281"/>
                      <a:pt x="220" y="279"/>
                      <a:pt x="240" y="276"/>
                    </a:cubicBezTo>
                    <a:cubicBezTo>
                      <a:pt x="240" y="276"/>
                      <a:pt x="311" y="112"/>
                      <a:pt x="16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551" name="Google Shape;551;g34e33eaa2f2_0_490"/>
            <p:cNvGrpSpPr/>
            <p:nvPr/>
          </p:nvGrpSpPr>
          <p:grpSpPr>
            <a:xfrm>
              <a:off x="1730819" y="4161629"/>
              <a:ext cx="773403" cy="651955"/>
              <a:chOff x="5440968" y="791748"/>
              <a:chExt cx="1286218" cy="1084243"/>
            </a:xfrm>
          </p:grpSpPr>
          <p:sp>
            <p:nvSpPr>
              <p:cNvPr id="552" name="Google Shape;552;g34e33eaa2f2_0_490"/>
              <p:cNvSpPr/>
              <p:nvPr/>
            </p:nvSpPr>
            <p:spPr>
              <a:xfrm>
                <a:off x="5561133" y="829749"/>
                <a:ext cx="324208" cy="1008206"/>
              </a:xfrm>
              <a:custGeom>
                <a:rect b="b" l="l" r="r" t="t"/>
                <a:pathLst>
                  <a:path extrusionOk="0" h="2945" w="947">
                    <a:moveTo>
                      <a:pt x="151" y="0"/>
                    </a:moveTo>
                    <a:lnTo>
                      <a:pt x="0" y="2944"/>
                    </a:lnTo>
                    <a:lnTo>
                      <a:pt x="946" y="2944"/>
                    </a:lnTo>
                    <a:lnTo>
                      <a:pt x="777" y="0"/>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3" name="Google Shape;553;g34e33eaa2f2_0_490"/>
              <p:cNvSpPr/>
              <p:nvPr/>
            </p:nvSpPr>
            <p:spPr>
              <a:xfrm>
                <a:off x="5561133" y="829749"/>
                <a:ext cx="159879" cy="1008206"/>
              </a:xfrm>
              <a:custGeom>
                <a:rect b="b" l="l" r="r" t="t"/>
                <a:pathLst>
                  <a:path extrusionOk="0" h="2945" w="467">
                    <a:moveTo>
                      <a:pt x="151" y="0"/>
                    </a:moveTo>
                    <a:lnTo>
                      <a:pt x="0" y="2944"/>
                    </a:lnTo>
                    <a:lnTo>
                      <a:pt x="467" y="2944"/>
                    </a:lnTo>
                    <a:lnTo>
                      <a:pt x="46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4" name="Google Shape;554;g34e33eaa2f2_0_490"/>
              <p:cNvSpPr/>
              <p:nvPr/>
            </p:nvSpPr>
            <p:spPr>
              <a:xfrm>
                <a:off x="5599134" y="791748"/>
                <a:ext cx="248206" cy="38343"/>
              </a:xfrm>
              <a:custGeom>
                <a:rect b="b" l="l" r="r" t="t"/>
                <a:pathLst>
                  <a:path extrusionOk="0" h="112" w="725">
                    <a:moveTo>
                      <a:pt x="0" y="0"/>
                    </a:moveTo>
                    <a:lnTo>
                      <a:pt x="0" y="111"/>
                    </a:lnTo>
                    <a:lnTo>
                      <a:pt x="724" y="111"/>
                    </a:lnTo>
                    <a:lnTo>
                      <a:pt x="724"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5" name="Google Shape;555;g34e33eaa2f2_0_490"/>
              <p:cNvSpPr/>
              <p:nvPr/>
            </p:nvSpPr>
            <p:spPr>
              <a:xfrm>
                <a:off x="5720669" y="791748"/>
                <a:ext cx="126670" cy="38343"/>
              </a:xfrm>
              <a:custGeom>
                <a:rect b="b" l="l" r="r" t="t"/>
                <a:pathLst>
                  <a:path extrusionOk="0" h="112" w="370">
                    <a:moveTo>
                      <a:pt x="1" y="0"/>
                    </a:moveTo>
                    <a:lnTo>
                      <a:pt x="1" y="111"/>
                    </a:lnTo>
                    <a:lnTo>
                      <a:pt x="369" y="111"/>
                    </a:lnTo>
                    <a:lnTo>
                      <a:pt x="369"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6" name="Google Shape;556;g34e33eaa2f2_0_490"/>
              <p:cNvSpPr/>
              <p:nvPr/>
            </p:nvSpPr>
            <p:spPr>
              <a:xfrm>
                <a:off x="5440968" y="1089598"/>
                <a:ext cx="1286218" cy="748366"/>
              </a:xfrm>
              <a:custGeom>
                <a:rect b="b" l="l" r="r" t="t"/>
                <a:pathLst>
                  <a:path extrusionOk="0" h="2186" w="3757">
                    <a:moveTo>
                      <a:pt x="889" y="1"/>
                    </a:moveTo>
                    <a:cubicBezTo>
                      <a:pt x="409" y="1"/>
                      <a:pt x="1" y="409"/>
                      <a:pt x="1" y="889"/>
                    </a:cubicBezTo>
                    <a:lnTo>
                      <a:pt x="1" y="2185"/>
                    </a:lnTo>
                    <a:lnTo>
                      <a:pt x="3757" y="2185"/>
                    </a:lnTo>
                    <a:lnTo>
                      <a:pt x="3757" y="889"/>
                    </a:lnTo>
                    <a:cubicBezTo>
                      <a:pt x="3757" y="409"/>
                      <a:pt x="3348" y="1"/>
                      <a:pt x="2851" y="1"/>
                    </a:cubicBez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7" name="Google Shape;557;g34e33eaa2f2_0_490"/>
              <p:cNvSpPr/>
              <p:nvPr/>
            </p:nvSpPr>
            <p:spPr>
              <a:xfrm>
                <a:off x="5440968" y="1089598"/>
                <a:ext cx="640199" cy="748366"/>
              </a:xfrm>
              <a:custGeom>
                <a:rect b="b" l="l" r="r" t="t"/>
                <a:pathLst>
                  <a:path extrusionOk="0" h="2186" w="1870">
                    <a:moveTo>
                      <a:pt x="818" y="1"/>
                    </a:moveTo>
                    <a:cubicBezTo>
                      <a:pt x="684" y="18"/>
                      <a:pt x="573" y="58"/>
                      <a:pt x="462" y="112"/>
                    </a:cubicBezTo>
                    <a:cubicBezTo>
                      <a:pt x="187" y="263"/>
                      <a:pt x="1" y="556"/>
                      <a:pt x="1" y="889"/>
                    </a:cubicBezTo>
                    <a:lnTo>
                      <a:pt x="1" y="2185"/>
                    </a:lnTo>
                    <a:lnTo>
                      <a:pt x="649" y="2185"/>
                    </a:lnTo>
                    <a:lnTo>
                      <a:pt x="649" y="1817"/>
                    </a:lnTo>
                    <a:cubicBezTo>
                      <a:pt x="649" y="1794"/>
                      <a:pt x="631" y="1759"/>
                      <a:pt x="631" y="1741"/>
                    </a:cubicBezTo>
                    <a:cubicBezTo>
                      <a:pt x="631" y="1630"/>
                      <a:pt x="724" y="1555"/>
                      <a:pt x="818" y="1555"/>
                    </a:cubicBezTo>
                    <a:cubicBezTo>
                      <a:pt x="929" y="1555"/>
                      <a:pt x="1000" y="1630"/>
                      <a:pt x="1000" y="1741"/>
                    </a:cubicBezTo>
                    <a:cubicBezTo>
                      <a:pt x="1000" y="1759"/>
                      <a:pt x="1000" y="1794"/>
                      <a:pt x="982" y="1817"/>
                    </a:cubicBezTo>
                    <a:lnTo>
                      <a:pt x="982" y="2185"/>
                    </a:lnTo>
                    <a:lnTo>
                      <a:pt x="1706" y="2185"/>
                    </a:lnTo>
                    <a:lnTo>
                      <a:pt x="1706" y="1817"/>
                    </a:lnTo>
                    <a:cubicBezTo>
                      <a:pt x="1706" y="1794"/>
                      <a:pt x="1683" y="1759"/>
                      <a:pt x="1683" y="1741"/>
                    </a:cubicBezTo>
                    <a:cubicBezTo>
                      <a:pt x="1683" y="1630"/>
                      <a:pt x="1777" y="1555"/>
                      <a:pt x="1870" y="1555"/>
                    </a:cubicBezTo>
                    <a:lnTo>
                      <a:pt x="187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8" name="Google Shape;558;g34e33eaa2f2_0_490"/>
              <p:cNvSpPr/>
              <p:nvPr/>
            </p:nvSpPr>
            <p:spPr>
              <a:xfrm>
                <a:off x="5656991" y="1621620"/>
                <a:ext cx="126328" cy="120505"/>
              </a:xfrm>
              <a:custGeom>
                <a:rect b="b" l="l" r="r" t="t"/>
                <a:pathLst>
                  <a:path extrusionOk="0" h="352" w="369">
                    <a:moveTo>
                      <a:pt x="187" y="1"/>
                    </a:moveTo>
                    <a:cubicBezTo>
                      <a:pt x="93" y="1"/>
                      <a:pt x="0" y="76"/>
                      <a:pt x="0" y="187"/>
                    </a:cubicBezTo>
                    <a:cubicBezTo>
                      <a:pt x="0" y="280"/>
                      <a:pt x="93" y="351"/>
                      <a:pt x="187" y="351"/>
                    </a:cubicBezTo>
                    <a:cubicBezTo>
                      <a:pt x="298" y="351"/>
                      <a:pt x="369" y="280"/>
                      <a:pt x="369" y="187"/>
                    </a:cubicBezTo>
                    <a:cubicBezTo>
                      <a:pt x="369" y="76"/>
                      <a:pt x="298" y="1"/>
                      <a:pt x="187"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9" name="Google Shape;559;g34e33eaa2f2_0_490"/>
              <p:cNvSpPr/>
              <p:nvPr/>
            </p:nvSpPr>
            <p:spPr>
              <a:xfrm>
                <a:off x="5662811" y="1627783"/>
                <a:ext cx="114346" cy="242038"/>
              </a:xfrm>
              <a:custGeom>
                <a:rect b="b" l="l" r="r" t="t"/>
                <a:pathLst>
                  <a:path extrusionOk="0" h="707" w="334">
                    <a:moveTo>
                      <a:pt x="170" y="0"/>
                    </a:moveTo>
                    <a:cubicBezTo>
                      <a:pt x="76" y="0"/>
                      <a:pt x="1" y="76"/>
                      <a:pt x="1" y="169"/>
                    </a:cubicBezTo>
                    <a:lnTo>
                      <a:pt x="1" y="706"/>
                    </a:lnTo>
                    <a:lnTo>
                      <a:pt x="334" y="706"/>
                    </a:lnTo>
                    <a:lnTo>
                      <a:pt x="334" y="169"/>
                    </a:lnTo>
                    <a:cubicBezTo>
                      <a:pt x="334" y="76"/>
                      <a:pt x="258" y="0"/>
                      <a:pt x="170" y="0"/>
                    </a:cubicBez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0" name="Google Shape;560;g34e33eaa2f2_0_490"/>
              <p:cNvSpPr/>
              <p:nvPr/>
            </p:nvSpPr>
            <p:spPr>
              <a:xfrm>
                <a:off x="5662811" y="1869486"/>
                <a:ext cx="58200" cy="342"/>
              </a:xfrm>
              <a:custGeom>
                <a:rect b="b" l="l" r="r" t="t"/>
                <a:pathLst>
                  <a:path extrusionOk="0" h="1" w="170">
                    <a:moveTo>
                      <a:pt x="170" y="0"/>
                    </a:moveTo>
                    <a:lnTo>
                      <a:pt x="1" y="0"/>
                    </a:lnTo>
                    <a:lnTo>
                      <a:pt x="1" y="0"/>
                    </a:lnTo>
                    <a:close/>
                  </a:path>
                </a:pathLst>
              </a:custGeom>
              <a:solidFill>
                <a:srgbClr val="F6C18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1" name="Google Shape;561;g34e33eaa2f2_0_490"/>
              <p:cNvSpPr/>
              <p:nvPr/>
            </p:nvSpPr>
            <p:spPr>
              <a:xfrm>
                <a:off x="5668974" y="1627783"/>
                <a:ext cx="52038" cy="38343"/>
              </a:xfrm>
              <a:custGeom>
                <a:rect b="b" l="l" r="r" t="t"/>
                <a:pathLst>
                  <a:path extrusionOk="0" h="112" w="152">
                    <a:moveTo>
                      <a:pt x="152" y="0"/>
                    </a:moveTo>
                    <a:lnTo>
                      <a:pt x="152" y="0"/>
                    </a:lnTo>
                    <a:cubicBezTo>
                      <a:pt x="76" y="0"/>
                      <a:pt x="18" y="40"/>
                      <a:pt x="1" y="111"/>
                    </a:cubicBezTo>
                    <a:cubicBezTo>
                      <a:pt x="18" y="40"/>
                      <a:pt x="76" y="0"/>
                      <a:pt x="152" y="0"/>
                    </a:cubicBezTo>
                    <a:lnTo>
                      <a:pt x="152" y="0"/>
                    </a:lnTo>
                    <a:close/>
                  </a:path>
                </a:pathLst>
              </a:custGeom>
              <a:solidFill>
                <a:srgbClr val="E89F0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2" name="Google Shape;562;g34e33eaa2f2_0_490"/>
              <p:cNvSpPr/>
              <p:nvPr/>
            </p:nvSpPr>
            <p:spPr>
              <a:xfrm>
                <a:off x="5662811" y="1627783"/>
                <a:ext cx="58200" cy="242038"/>
              </a:xfrm>
              <a:custGeom>
                <a:rect b="b" l="l" r="r" t="t"/>
                <a:pathLst>
                  <a:path extrusionOk="0" h="707" w="170">
                    <a:moveTo>
                      <a:pt x="170" y="0"/>
                    </a:moveTo>
                    <a:cubicBezTo>
                      <a:pt x="94" y="0"/>
                      <a:pt x="36" y="40"/>
                      <a:pt x="19" y="111"/>
                    </a:cubicBezTo>
                    <a:cubicBezTo>
                      <a:pt x="19" y="134"/>
                      <a:pt x="1" y="151"/>
                      <a:pt x="1" y="169"/>
                    </a:cubicBezTo>
                    <a:lnTo>
                      <a:pt x="1" y="706"/>
                    </a:lnTo>
                    <a:lnTo>
                      <a:pt x="170" y="706"/>
                    </a:lnTo>
                    <a:lnTo>
                      <a:pt x="170"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3" name="Google Shape;563;g34e33eaa2f2_0_490"/>
              <p:cNvSpPr/>
              <p:nvPr/>
            </p:nvSpPr>
            <p:spPr>
              <a:xfrm>
                <a:off x="5656991" y="1863324"/>
                <a:ext cx="126328" cy="12667"/>
              </a:xfrm>
              <a:custGeom>
                <a:rect b="b" l="l" r="r" t="t"/>
                <a:pathLst>
                  <a:path extrusionOk="0" h="37" w="369">
                    <a:moveTo>
                      <a:pt x="18" y="1"/>
                    </a:moveTo>
                    <a:lnTo>
                      <a:pt x="0" y="18"/>
                    </a:lnTo>
                    <a:cubicBezTo>
                      <a:pt x="0" y="36"/>
                      <a:pt x="18" y="36"/>
                      <a:pt x="18" y="36"/>
                    </a:cubicBezTo>
                    <a:lnTo>
                      <a:pt x="369" y="36"/>
                    </a:lnTo>
                    <a:lnTo>
                      <a:pt x="369" y="18"/>
                    </a:lnTo>
                    <a:lnTo>
                      <a:pt x="369" y="1"/>
                    </a:ln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4" name="Google Shape;564;g34e33eaa2f2_0_490"/>
              <p:cNvSpPr/>
              <p:nvPr/>
            </p:nvSpPr>
            <p:spPr>
              <a:xfrm>
                <a:off x="5656991" y="1863324"/>
                <a:ext cx="64020" cy="12667"/>
              </a:xfrm>
              <a:custGeom>
                <a:rect b="b" l="l" r="r" t="t"/>
                <a:pathLst>
                  <a:path extrusionOk="0" h="37" w="187">
                    <a:moveTo>
                      <a:pt x="18" y="1"/>
                    </a:moveTo>
                    <a:lnTo>
                      <a:pt x="0" y="18"/>
                    </a:lnTo>
                    <a:cubicBezTo>
                      <a:pt x="0" y="36"/>
                      <a:pt x="18" y="36"/>
                      <a:pt x="18" y="36"/>
                    </a:cubicBezTo>
                    <a:lnTo>
                      <a:pt x="187" y="36"/>
                    </a:lnTo>
                    <a:lnTo>
                      <a:pt x="187"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5" name="Google Shape;565;g34e33eaa2f2_0_490"/>
              <p:cNvSpPr/>
              <p:nvPr/>
            </p:nvSpPr>
            <p:spPr>
              <a:xfrm>
                <a:off x="6017145" y="1621620"/>
                <a:ext cx="128040" cy="120505"/>
              </a:xfrm>
              <a:custGeom>
                <a:rect b="b" l="l" r="r" t="t"/>
                <a:pathLst>
                  <a:path extrusionOk="0" h="352" w="374">
                    <a:moveTo>
                      <a:pt x="187" y="1"/>
                    </a:moveTo>
                    <a:cubicBezTo>
                      <a:pt x="94" y="1"/>
                      <a:pt x="0" y="76"/>
                      <a:pt x="0" y="187"/>
                    </a:cubicBezTo>
                    <a:cubicBezTo>
                      <a:pt x="0" y="280"/>
                      <a:pt x="94" y="351"/>
                      <a:pt x="187" y="351"/>
                    </a:cubicBezTo>
                    <a:cubicBezTo>
                      <a:pt x="298" y="351"/>
                      <a:pt x="373" y="280"/>
                      <a:pt x="373" y="187"/>
                    </a:cubicBezTo>
                    <a:cubicBezTo>
                      <a:pt x="373" y="76"/>
                      <a:pt x="298" y="1"/>
                      <a:pt x="187"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6" name="Google Shape;566;g34e33eaa2f2_0_490"/>
              <p:cNvSpPr/>
              <p:nvPr/>
            </p:nvSpPr>
            <p:spPr>
              <a:xfrm>
                <a:off x="6024677" y="1627783"/>
                <a:ext cx="114346" cy="242038"/>
              </a:xfrm>
              <a:custGeom>
                <a:rect b="b" l="l" r="r" t="t"/>
                <a:pathLst>
                  <a:path extrusionOk="0" h="707" w="334">
                    <a:moveTo>
                      <a:pt x="165" y="0"/>
                    </a:moveTo>
                    <a:cubicBezTo>
                      <a:pt x="72" y="0"/>
                      <a:pt x="1" y="76"/>
                      <a:pt x="1" y="169"/>
                    </a:cubicBezTo>
                    <a:lnTo>
                      <a:pt x="1" y="706"/>
                    </a:lnTo>
                    <a:lnTo>
                      <a:pt x="334" y="706"/>
                    </a:lnTo>
                    <a:lnTo>
                      <a:pt x="334" y="169"/>
                    </a:lnTo>
                    <a:cubicBezTo>
                      <a:pt x="334" y="76"/>
                      <a:pt x="258" y="0"/>
                      <a:pt x="165" y="0"/>
                    </a:cubicBez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7" name="Google Shape;567;g34e33eaa2f2_0_490"/>
              <p:cNvSpPr/>
              <p:nvPr/>
            </p:nvSpPr>
            <p:spPr>
              <a:xfrm>
                <a:off x="6024677" y="1869486"/>
                <a:ext cx="56488" cy="342"/>
              </a:xfrm>
              <a:custGeom>
                <a:rect b="b" l="l" r="r" t="t"/>
                <a:pathLst>
                  <a:path extrusionOk="0" h="1" w="165">
                    <a:moveTo>
                      <a:pt x="165" y="0"/>
                    </a:moveTo>
                    <a:lnTo>
                      <a:pt x="1" y="0"/>
                    </a:lnTo>
                    <a:lnTo>
                      <a:pt x="1" y="0"/>
                    </a:lnTo>
                    <a:close/>
                  </a:path>
                </a:pathLst>
              </a:custGeom>
              <a:solidFill>
                <a:srgbClr val="F6C18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8" name="Google Shape;568;g34e33eaa2f2_0_490"/>
              <p:cNvSpPr/>
              <p:nvPr/>
            </p:nvSpPr>
            <p:spPr>
              <a:xfrm>
                <a:off x="6030839" y="1627783"/>
                <a:ext cx="50326" cy="38343"/>
              </a:xfrm>
              <a:custGeom>
                <a:rect b="b" l="l" r="r" t="t"/>
                <a:pathLst>
                  <a:path extrusionOk="0" h="112" w="147">
                    <a:moveTo>
                      <a:pt x="147" y="0"/>
                    </a:moveTo>
                    <a:lnTo>
                      <a:pt x="147" y="0"/>
                    </a:lnTo>
                    <a:cubicBezTo>
                      <a:pt x="71" y="0"/>
                      <a:pt x="18" y="40"/>
                      <a:pt x="0" y="111"/>
                    </a:cubicBezTo>
                    <a:cubicBezTo>
                      <a:pt x="18" y="40"/>
                      <a:pt x="71" y="0"/>
                      <a:pt x="147" y="0"/>
                    </a:cubicBezTo>
                    <a:lnTo>
                      <a:pt x="147" y="0"/>
                    </a:lnTo>
                    <a:close/>
                  </a:path>
                </a:pathLst>
              </a:custGeom>
              <a:solidFill>
                <a:srgbClr val="E89F0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9" name="Google Shape;569;g34e33eaa2f2_0_490"/>
              <p:cNvSpPr/>
              <p:nvPr/>
            </p:nvSpPr>
            <p:spPr>
              <a:xfrm>
                <a:off x="6024677" y="1627783"/>
                <a:ext cx="56488" cy="242038"/>
              </a:xfrm>
              <a:custGeom>
                <a:rect b="b" l="l" r="r" t="t"/>
                <a:pathLst>
                  <a:path extrusionOk="0" h="707" w="165">
                    <a:moveTo>
                      <a:pt x="165" y="0"/>
                    </a:moveTo>
                    <a:cubicBezTo>
                      <a:pt x="89" y="0"/>
                      <a:pt x="36" y="40"/>
                      <a:pt x="18" y="111"/>
                    </a:cubicBezTo>
                    <a:cubicBezTo>
                      <a:pt x="18" y="134"/>
                      <a:pt x="1" y="151"/>
                      <a:pt x="1" y="169"/>
                    </a:cubicBezTo>
                    <a:lnTo>
                      <a:pt x="1" y="706"/>
                    </a:lnTo>
                    <a:lnTo>
                      <a:pt x="165" y="706"/>
                    </a:lnTo>
                    <a:lnTo>
                      <a:pt x="165"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0" name="Google Shape;570;g34e33eaa2f2_0_490"/>
              <p:cNvSpPr/>
              <p:nvPr/>
            </p:nvSpPr>
            <p:spPr>
              <a:xfrm>
                <a:off x="6017145" y="1863324"/>
                <a:ext cx="128040" cy="12667"/>
              </a:xfrm>
              <a:custGeom>
                <a:rect b="b" l="l" r="r" t="t"/>
                <a:pathLst>
                  <a:path extrusionOk="0" h="37" w="374">
                    <a:moveTo>
                      <a:pt x="23" y="1"/>
                    </a:moveTo>
                    <a:lnTo>
                      <a:pt x="0" y="18"/>
                    </a:lnTo>
                    <a:cubicBezTo>
                      <a:pt x="0" y="36"/>
                      <a:pt x="23" y="36"/>
                      <a:pt x="23" y="36"/>
                    </a:cubicBezTo>
                    <a:lnTo>
                      <a:pt x="373" y="36"/>
                    </a:lnTo>
                    <a:lnTo>
                      <a:pt x="373" y="18"/>
                    </a:lnTo>
                    <a:lnTo>
                      <a:pt x="373" y="1"/>
                    </a:ln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1" name="Google Shape;571;g34e33eaa2f2_0_490"/>
              <p:cNvSpPr/>
              <p:nvPr/>
            </p:nvSpPr>
            <p:spPr>
              <a:xfrm>
                <a:off x="6017145" y="1863324"/>
                <a:ext cx="64020" cy="12667"/>
              </a:xfrm>
              <a:custGeom>
                <a:rect b="b" l="l" r="r" t="t"/>
                <a:pathLst>
                  <a:path extrusionOk="0" h="37" w="187">
                    <a:moveTo>
                      <a:pt x="23" y="1"/>
                    </a:moveTo>
                    <a:lnTo>
                      <a:pt x="0" y="18"/>
                    </a:lnTo>
                    <a:cubicBezTo>
                      <a:pt x="0" y="36"/>
                      <a:pt x="23" y="36"/>
                      <a:pt x="23" y="36"/>
                    </a:cubicBezTo>
                    <a:lnTo>
                      <a:pt x="187" y="36"/>
                    </a:lnTo>
                    <a:lnTo>
                      <a:pt x="187"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2" name="Google Shape;572;g34e33eaa2f2_0_490"/>
              <p:cNvSpPr/>
              <p:nvPr/>
            </p:nvSpPr>
            <p:spPr>
              <a:xfrm>
                <a:off x="6379010" y="1621620"/>
                <a:ext cx="126328" cy="120505"/>
              </a:xfrm>
              <a:custGeom>
                <a:rect b="b" l="l" r="r" t="t"/>
                <a:pathLst>
                  <a:path extrusionOk="0" h="352" w="369">
                    <a:moveTo>
                      <a:pt x="187" y="1"/>
                    </a:moveTo>
                    <a:cubicBezTo>
                      <a:pt x="93" y="1"/>
                      <a:pt x="0" y="76"/>
                      <a:pt x="0" y="187"/>
                    </a:cubicBezTo>
                    <a:cubicBezTo>
                      <a:pt x="0" y="280"/>
                      <a:pt x="93" y="351"/>
                      <a:pt x="187" y="351"/>
                    </a:cubicBezTo>
                    <a:cubicBezTo>
                      <a:pt x="275" y="351"/>
                      <a:pt x="369" y="280"/>
                      <a:pt x="369" y="187"/>
                    </a:cubicBezTo>
                    <a:cubicBezTo>
                      <a:pt x="369" y="76"/>
                      <a:pt x="275" y="1"/>
                      <a:pt x="187"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3" name="Google Shape;573;g34e33eaa2f2_0_490"/>
              <p:cNvSpPr/>
              <p:nvPr/>
            </p:nvSpPr>
            <p:spPr>
              <a:xfrm>
                <a:off x="6384830" y="1627783"/>
                <a:ext cx="114346" cy="242038"/>
              </a:xfrm>
              <a:custGeom>
                <a:rect b="b" l="l" r="r" t="t"/>
                <a:pathLst>
                  <a:path extrusionOk="0" h="707" w="334">
                    <a:moveTo>
                      <a:pt x="170" y="0"/>
                    </a:moveTo>
                    <a:cubicBezTo>
                      <a:pt x="76" y="0"/>
                      <a:pt x="1" y="76"/>
                      <a:pt x="1" y="169"/>
                    </a:cubicBezTo>
                    <a:lnTo>
                      <a:pt x="1" y="706"/>
                    </a:lnTo>
                    <a:lnTo>
                      <a:pt x="334" y="706"/>
                    </a:lnTo>
                    <a:lnTo>
                      <a:pt x="334" y="169"/>
                    </a:lnTo>
                    <a:cubicBezTo>
                      <a:pt x="334" y="76"/>
                      <a:pt x="258" y="0"/>
                      <a:pt x="170" y="0"/>
                    </a:cubicBez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4" name="Google Shape;574;g34e33eaa2f2_0_490"/>
              <p:cNvSpPr/>
              <p:nvPr/>
            </p:nvSpPr>
            <p:spPr>
              <a:xfrm>
                <a:off x="6384830" y="1869486"/>
                <a:ext cx="58200" cy="342"/>
              </a:xfrm>
              <a:custGeom>
                <a:rect b="b" l="l" r="r" t="t"/>
                <a:pathLst>
                  <a:path extrusionOk="0" h="1" w="170">
                    <a:moveTo>
                      <a:pt x="170" y="0"/>
                    </a:moveTo>
                    <a:lnTo>
                      <a:pt x="1" y="0"/>
                    </a:lnTo>
                    <a:lnTo>
                      <a:pt x="1" y="0"/>
                    </a:lnTo>
                    <a:close/>
                  </a:path>
                </a:pathLst>
              </a:custGeom>
              <a:solidFill>
                <a:srgbClr val="F6C18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5" name="Google Shape;575;g34e33eaa2f2_0_490"/>
              <p:cNvSpPr/>
              <p:nvPr/>
            </p:nvSpPr>
            <p:spPr>
              <a:xfrm>
                <a:off x="6390993" y="1627783"/>
                <a:ext cx="52038" cy="38343"/>
              </a:xfrm>
              <a:custGeom>
                <a:rect b="b" l="l" r="r" t="t"/>
                <a:pathLst>
                  <a:path extrusionOk="0" h="112" w="152">
                    <a:moveTo>
                      <a:pt x="152" y="0"/>
                    </a:moveTo>
                    <a:lnTo>
                      <a:pt x="152" y="0"/>
                    </a:lnTo>
                    <a:cubicBezTo>
                      <a:pt x="76" y="0"/>
                      <a:pt x="18" y="40"/>
                      <a:pt x="1" y="111"/>
                    </a:cubicBezTo>
                    <a:cubicBezTo>
                      <a:pt x="18" y="40"/>
                      <a:pt x="76" y="0"/>
                      <a:pt x="152" y="0"/>
                    </a:cubicBezTo>
                    <a:lnTo>
                      <a:pt x="152" y="0"/>
                    </a:lnTo>
                    <a:close/>
                  </a:path>
                </a:pathLst>
              </a:custGeom>
              <a:solidFill>
                <a:srgbClr val="E89F0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6" name="Google Shape;576;g34e33eaa2f2_0_490"/>
              <p:cNvSpPr/>
              <p:nvPr/>
            </p:nvSpPr>
            <p:spPr>
              <a:xfrm>
                <a:off x="6384830" y="1627783"/>
                <a:ext cx="58200" cy="242038"/>
              </a:xfrm>
              <a:custGeom>
                <a:rect b="b" l="l" r="r" t="t"/>
                <a:pathLst>
                  <a:path extrusionOk="0" h="707" w="170">
                    <a:moveTo>
                      <a:pt x="170" y="0"/>
                    </a:moveTo>
                    <a:cubicBezTo>
                      <a:pt x="94" y="0"/>
                      <a:pt x="36" y="40"/>
                      <a:pt x="19" y="111"/>
                    </a:cubicBezTo>
                    <a:cubicBezTo>
                      <a:pt x="19" y="134"/>
                      <a:pt x="1" y="151"/>
                      <a:pt x="1" y="169"/>
                    </a:cubicBezTo>
                    <a:lnTo>
                      <a:pt x="1" y="706"/>
                    </a:lnTo>
                    <a:lnTo>
                      <a:pt x="170" y="706"/>
                    </a:lnTo>
                    <a:lnTo>
                      <a:pt x="170"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7" name="Google Shape;577;g34e33eaa2f2_0_490"/>
              <p:cNvSpPr/>
              <p:nvPr/>
            </p:nvSpPr>
            <p:spPr>
              <a:xfrm>
                <a:off x="6379010" y="1863324"/>
                <a:ext cx="126328" cy="12667"/>
              </a:xfrm>
              <a:custGeom>
                <a:rect b="b" l="l" r="r" t="t"/>
                <a:pathLst>
                  <a:path extrusionOk="0" h="37" w="369">
                    <a:moveTo>
                      <a:pt x="18" y="1"/>
                    </a:moveTo>
                    <a:lnTo>
                      <a:pt x="0" y="18"/>
                    </a:lnTo>
                    <a:cubicBezTo>
                      <a:pt x="0" y="36"/>
                      <a:pt x="18" y="36"/>
                      <a:pt x="18" y="36"/>
                    </a:cubicBezTo>
                    <a:lnTo>
                      <a:pt x="351" y="36"/>
                    </a:lnTo>
                    <a:cubicBezTo>
                      <a:pt x="369" y="36"/>
                      <a:pt x="369" y="36"/>
                      <a:pt x="369" y="18"/>
                    </a:cubicBezTo>
                    <a:cubicBezTo>
                      <a:pt x="369" y="18"/>
                      <a:pt x="369" y="1"/>
                      <a:pt x="351"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8" name="Google Shape;578;g34e33eaa2f2_0_490"/>
              <p:cNvSpPr/>
              <p:nvPr/>
            </p:nvSpPr>
            <p:spPr>
              <a:xfrm>
                <a:off x="6379010" y="1863324"/>
                <a:ext cx="64020" cy="12667"/>
              </a:xfrm>
              <a:custGeom>
                <a:rect b="b" l="l" r="r" t="t"/>
                <a:pathLst>
                  <a:path extrusionOk="0" h="37" w="187">
                    <a:moveTo>
                      <a:pt x="18" y="1"/>
                    </a:moveTo>
                    <a:lnTo>
                      <a:pt x="0" y="18"/>
                    </a:lnTo>
                    <a:cubicBezTo>
                      <a:pt x="0" y="36"/>
                      <a:pt x="18" y="36"/>
                      <a:pt x="18" y="36"/>
                    </a:cubicBezTo>
                    <a:lnTo>
                      <a:pt x="187" y="36"/>
                    </a:lnTo>
                    <a:lnTo>
                      <a:pt x="187"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9" name="Google Shape;579;g34e33eaa2f2_0_490"/>
              <p:cNvSpPr/>
              <p:nvPr/>
            </p:nvSpPr>
            <p:spPr>
              <a:xfrm>
                <a:off x="5852816" y="1127599"/>
                <a:ext cx="462518" cy="462508"/>
              </a:xfrm>
              <a:custGeom>
                <a:rect b="b" l="l" r="r" t="t"/>
                <a:pathLst>
                  <a:path extrusionOk="0" h="1351" w="1351">
                    <a:moveTo>
                      <a:pt x="685" y="1"/>
                    </a:moveTo>
                    <a:cubicBezTo>
                      <a:pt x="316" y="1"/>
                      <a:pt x="1" y="298"/>
                      <a:pt x="1" y="667"/>
                    </a:cubicBezTo>
                    <a:cubicBezTo>
                      <a:pt x="1" y="1057"/>
                      <a:pt x="316" y="1350"/>
                      <a:pt x="685" y="1350"/>
                    </a:cubicBezTo>
                    <a:cubicBezTo>
                      <a:pt x="1058" y="1350"/>
                      <a:pt x="1351" y="1057"/>
                      <a:pt x="1351" y="667"/>
                    </a:cubicBezTo>
                    <a:cubicBezTo>
                      <a:pt x="1351" y="298"/>
                      <a:pt x="1058" y="1"/>
                      <a:pt x="685"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80" name="Google Shape;580;g34e33eaa2f2_0_490"/>
              <p:cNvSpPr/>
              <p:nvPr/>
            </p:nvSpPr>
            <p:spPr>
              <a:xfrm>
                <a:off x="5852816" y="1127599"/>
                <a:ext cx="234511" cy="462508"/>
              </a:xfrm>
              <a:custGeom>
                <a:rect b="b" l="l" r="r" t="t"/>
                <a:pathLst>
                  <a:path extrusionOk="0" h="1351" w="685">
                    <a:moveTo>
                      <a:pt x="685" y="1"/>
                    </a:moveTo>
                    <a:cubicBezTo>
                      <a:pt x="316" y="1"/>
                      <a:pt x="1" y="298"/>
                      <a:pt x="1" y="667"/>
                    </a:cubicBezTo>
                    <a:cubicBezTo>
                      <a:pt x="1" y="1057"/>
                      <a:pt x="316" y="1350"/>
                      <a:pt x="685" y="1350"/>
                    </a:cubicBezTo>
                    <a:lnTo>
                      <a:pt x="68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81" name="Google Shape;581;g34e33eaa2f2_0_490"/>
              <p:cNvSpPr/>
              <p:nvPr/>
            </p:nvSpPr>
            <p:spPr>
              <a:xfrm>
                <a:off x="5934981" y="1331302"/>
                <a:ext cx="280044" cy="170488"/>
              </a:xfrm>
              <a:custGeom>
                <a:rect b="b" l="l" r="r" t="t"/>
                <a:pathLst>
                  <a:path extrusionOk="0" h="498" w="818">
                    <a:moveTo>
                      <a:pt x="76" y="1"/>
                    </a:moveTo>
                    <a:lnTo>
                      <a:pt x="1" y="72"/>
                    </a:lnTo>
                    <a:lnTo>
                      <a:pt x="18" y="72"/>
                    </a:lnTo>
                    <a:cubicBezTo>
                      <a:pt x="18" y="311"/>
                      <a:pt x="205" y="498"/>
                      <a:pt x="445" y="498"/>
                    </a:cubicBezTo>
                    <a:cubicBezTo>
                      <a:pt x="613" y="498"/>
                      <a:pt x="760" y="387"/>
                      <a:pt x="818" y="240"/>
                    </a:cubicBezTo>
                    <a:lnTo>
                      <a:pt x="707" y="240"/>
                    </a:lnTo>
                    <a:cubicBezTo>
                      <a:pt x="649" y="334"/>
                      <a:pt x="556" y="387"/>
                      <a:pt x="445" y="387"/>
                    </a:cubicBezTo>
                    <a:cubicBezTo>
                      <a:pt x="263" y="387"/>
                      <a:pt x="129" y="258"/>
                      <a:pt x="129" y="72"/>
                    </a:cubicBezTo>
                    <a:lnTo>
                      <a:pt x="169" y="72"/>
                    </a:lnTo>
                    <a:lnTo>
                      <a:pt x="76"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82" name="Google Shape;582;g34e33eaa2f2_0_490"/>
              <p:cNvSpPr/>
              <p:nvPr/>
            </p:nvSpPr>
            <p:spPr>
              <a:xfrm>
                <a:off x="5954837" y="1217297"/>
                <a:ext cx="284495" cy="170488"/>
              </a:xfrm>
              <a:custGeom>
                <a:rect b="b" l="l" r="r" t="t"/>
                <a:pathLst>
                  <a:path extrusionOk="0" h="498" w="831">
                    <a:moveTo>
                      <a:pt x="387" y="1"/>
                    </a:moveTo>
                    <a:cubicBezTo>
                      <a:pt x="205" y="1"/>
                      <a:pt x="54" y="112"/>
                      <a:pt x="0" y="258"/>
                    </a:cubicBezTo>
                    <a:lnTo>
                      <a:pt x="111" y="258"/>
                    </a:lnTo>
                    <a:cubicBezTo>
                      <a:pt x="165" y="165"/>
                      <a:pt x="258" y="112"/>
                      <a:pt x="387" y="112"/>
                    </a:cubicBezTo>
                    <a:cubicBezTo>
                      <a:pt x="555" y="112"/>
                      <a:pt x="684" y="240"/>
                      <a:pt x="684" y="405"/>
                    </a:cubicBezTo>
                    <a:lnTo>
                      <a:pt x="666" y="405"/>
                    </a:lnTo>
                    <a:lnTo>
                      <a:pt x="737" y="498"/>
                    </a:lnTo>
                    <a:lnTo>
                      <a:pt x="831" y="405"/>
                    </a:lnTo>
                    <a:lnTo>
                      <a:pt x="795" y="405"/>
                    </a:lnTo>
                    <a:cubicBezTo>
                      <a:pt x="795" y="183"/>
                      <a:pt x="609" y="1"/>
                      <a:pt x="387" y="1"/>
                    </a:cubicBez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83" name="Google Shape;583;g34e33eaa2f2_0_490"/>
              <p:cNvSpPr/>
              <p:nvPr/>
            </p:nvSpPr>
            <p:spPr>
              <a:xfrm>
                <a:off x="5934981" y="1331302"/>
                <a:ext cx="152347" cy="170488"/>
              </a:xfrm>
              <a:custGeom>
                <a:rect b="b" l="l" r="r" t="t"/>
                <a:pathLst>
                  <a:path extrusionOk="0" h="498" w="445">
                    <a:moveTo>
                      <a:pt x="76" y="1"/>
                    </a:moveTo>
                    <a:lnTo>
                      <a:pt x="1" y="72"/>
                    </a:lnTo>
                    <a:lnTo>
                      <a:pt x="18" y="72"/>
                    </a:lnTo>
                    <a:cubicBezTo>
                      <a:pt x="18" y="311"/>
                      <a:pt x="205" y="498"/>
                      <a:pt x="445" y="498"/>
                    </a:cubicBezTo>
                    <a:lnTo>
                      <a:pt x="445" y="387"/>
                    </a:lnTo>
                    <a:cubicBezTo>
                      <a:pt x="263" y="387"/>
                      <a:pt x="129" y="258"/>
                      <a:pt x="129" y="72"/>
                    </a:cubicBezTo>
                    <a:lnTo>
                      <a:pt x="169" y="72"/>
                    </a:lnTo>
                    <a:lnTo>
                      <a:pt x="76"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84" name="Google Shape;584;g34e33eaa2f2_0_490"/>
              <p:cNvSpPr/>
              <p:nvPr/>
            </p:nvSpPr>
            <p:spPr>
              <a:xfrm>
                <a:off x="5954837" y="1217297"/>
                <a:ext cx="132490" cy="88667"/>
              </a:xfrm>
              <a:custGeom>
                <a:rect b="b" l="l" r="r" t="t"/>
                <a:pathLst>
                  <a:path extrusionOk="0" h="259" w="387">
                    <a:moveTo>
                      <a:pt x="387" y="1"/>
                    </a:moveTo>
                    <a:cubicBezTo>
                      <a:pt x="205" y="1"/>
                      <a:pt x="54" y="112"/>
                      <a:pt x="0" y="258"/>
                    </a:cubicBezTo>
                    <a:lnTo>
                      <a:pt x="111" y="258"/>
                    </a:lnTo>
                    <a:cubicBezTo>
                      <a:pt x="165" y="165"/>
                      <a:pt x="258" y="112"/>
                      <a:pt x="387" y="112"/>
                    </a:cubicBezTo>
                    <a:lnTo>
                      <a:pt x="387"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585" name="Google Shape;585;g34e33eaa2f2_0_490"/>
            <p:cNvGrpSpPr/>
            <p:nvPr/>
          </p:nvGrpSpPr>
          <p:grpSpPr>
            <a:xfrm flipH="1">
              <a:off x="3224422" y="4307542"/>
              <a:ext cx="3070099" cy="503164"/>
              <a:chOff x="5269745" y="4300217"/>
              <a:chExt cx="3070099" cy="503164"/>
            </a:xfrm>
          </p:grpSpPr>
          <p:grpSp>
            <p:nvGrpSpPr>
              <p:cNvPr id="586" name="Google Shape;586;g34e33eaa2f2_0_490"/>
              <p:cNvGrpSpPr/>
              <p:nvPr/>
            </p:nvGrpSpPr>
            <p:grpSpPr>
              <a:xfrm>
                <a:off x="7572320" y="4300217"/>
                <a:ext cx="767524" cy="503164"/>
                <a:chOff x="5592585" y="2822747"/>
                <a:chExt cx="2566969" cy="1682824"/>
              </a:xfrm>
            </p:grpSpPr>
            <p:sp>
              <p:nvSpPr>
                <p:cNvPr id="587" name="Google Shape;587;g34e33eaa2f2_0_490"/>
                <p:cNvSpPr/>
                <p:nvPr/>
              </p:nvSpPr>
              <p:spPr>
                <a:xfrm>
                  <a:off x="5592585" y="2822747"/>
                  <a:ext cx="2566969" cy="1315686"/>
                </a:xfrm>
                <a:custGeom>
                  <a:rect b="b" l="l" r="r" t="t"/>
                  <a:pathLst>
                    <a:path extrusionOk="0" h="1129" w="2203">
                      <a:moveTo>
                        <a:pt x="573" y="1"/>
                      </a:moveTo>
                      <a:lnTo>
                        <a:pt x="0" y="1129"/>
                      </a:lnTo>
                      <a:lnTo>
                        <a:pt x="1630" y="1129"/>
                      </a:lnTo>
                      <a:lnTo>
                        <a:pt x="2202"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88" name="Google Shape;588;g34e33eaa2f2_0_490"/>
                <p:cNvSpPr/>
                <p:nvPr/>
              </p:nvSpPr>
              <p:spPr>
                <a:xfrm>
                  <a:off x="5721923" y="2890340"/>
                  <a:ext cx="2329265" cy="1186331"/>
                </a:xfrm>
                <a:custGeom>
                  <a:rect b="b" l="l" r="r" t="t"/>
                  <a:pathLst>
                    <a:path extrusionOk="0" h="1018" w="1999">
                      <a:moveTo>
                        <a:pt x="520" y="1"/>
                      </a:moveTo>
                      <a:lnTo>
                        <a:pt x="0" y="1017"/>
                      </a:lnTo>
                      <a:lnTo>
                        <a:pt x="1461" y="1017"/>
                      </a:lnTo>
                      <a:lnTo>
                        <a:pt x="1905" y="183"/>
                      </a:lnTo>
                      <a:lnTo>
                        <a:pt x="1998"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89" name="Google Shape;589;g34e33eaa2f2_0_490"/>
                <p:cNvSpPr/>
                <p:nvPr/>
              </p:nvSpPr>
              <p:spPr>
                <a:xfrm>
                  <a:off x="6259084" y="2890340"/>
                  <a:ext cx="689807" cy="1207308"/>
                </a:xfrm>
                <a:custGeom>
                  <a:rect b="b" l="l" r="r" t="t"/>
                  <a:pathLst>
                    <a:path extrusionOk="0" h="1036" w="592">
                      <a:moveTo>
                        <a:pt x="520" y="1"/>
                      </a:moveTo>
                      <a:lnTo>
                        <a:pt x="281" y="480"/>
                      </a:lnTo>
                      <a:lnTo>
                        <a:pt x="241" y="533"/>
                      </a:lnTo>
                      <a:lnTo>
                        <a:pt x="1" y="1035"/>
                      </a:lnTo>
                      <a:lnTo>
                        <a:pt x="59" y="1035"/>
                      </a:lnTo>
                      <a:lnTo>
                        <a:pt x="316" y="533"/>
                      </a:lnTo>
                      <a:lnTo>
                        <a:pt x="352" y="480"/>
                      </a:lnTo>
                      <a:lnTo>
                        <a:pt x="591"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0" name="Google Shape;590;g34e33eaa2f2_0_490"/>
                <p:cNvSpPr/>
                <p:nvPr/>
              </p:nvSpPr>
              <p:spPr>
                <a:xfrm>
                  <a:off x="6000407" y="3428754"/>
                  <a:ext cx="1750153" cy="109543"/>
                </a:xfrm>
                <a:custGeom>
                  <a:rect b="b" l="l" r="r" t="t"/>
                  <a:pathLst>
                    <a:path extrusionOk="0" h="94" w="1502">
                      <a:moveTo>
                        <a:pt x="36" y="0"/>
                      </a:moveTo>
                      <a:lnTo>
                        <a:pt x="1" y="71"/>
                      </a:lnTo>
                      <a:lnTo>
                        <a:pt x="538" y="71"/>
                      </a:lnTo>
                      <a:lnTo>
                        <a:pt x="947" y="94"/>
                      </a:lnTo>
                      <a:lnTo>
                        <a:pt x="1462" y="94"/>
                      </a:lnTo>
                      <a:lnTo>
                        <a:pt x="1502" y="36"/>
                      </a:lnTo>
                      <a:lnTo>
                        <a:pt x="1035" y="18"/>
                      </a:lnTo>
                      <a:lnTo>
                        <a:pt x="503" y="18"/>
                      </a:lnTo>
                      <a:lnTo>
                        <a:pt x="36"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1" name="Google Shape;591;g34e33eaa2f2_0_490"/>
                <p:cNvSpPr/>
                <p:nvPr/>
              </p:nvSpPr>
              <p:spPr>
                <a:xfrm>
                  <a:off x="6797410" y="2890340"/>
                  <a:ext cx="715442" cy="1207308"/>
                </a:xfrm>
                <a:custGeom>
                  <a:rect b="b" l="l" r="r" t="t"/>
                  <a:pathLst>
                    <a:path extrusionOk="0" h="1036" w="614">
                      <a:moveTo>
                        <a:pt x="538" y="1"/>
                      </a:moveTo>
                      <a:lnTo>
                        <a:pt x="280" y="480"/>
                      </a:lnTo>
                      <a:lnTo>
                        <a:pt x="263" y="556"/>
                      </a:lnTo>
                      <a:lnTo>
                        <a:pt x="1" y="1035"/>
                      </a:lnTo>
                      <a:lnTo>
                        <a:pt x="76" y="1035"/>
                      </a:lnTo>
                      <a:lnTo>
                        <a:pt x="316" y="556"/>
                      </a:lnTo>
                      <a:lnTo>
                        <a:pt x="351" y="480"/>
                      </a:lnTo>
                      <a:lnTo>
                        <a:pt x="613"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2" name="Google Shape;592;g34e33eaa2f2_0_490"/>
                <p:cNvSpPr/>
                <p:nvPr/>
              </p:nvSpPr>
              <p:spPr>
                <a:xfrm>
                  <a:off x="5592585" y="4137316"/>
                  <a:ext cx="1899300" cy="89732"/>
                </a:xfrm>
                <a:custGeom>
                  <a:rect b="b" l="l" r="r" t="t"/>
                  <a:pathLst>
                    <a:path extrusionOk="0" h="77" w="1630">
                      <a:moveTo>
                        <a:pt x="0" y="1"/>
                      </a:moveTo>
                      <a:lnTo>
                        <a:pt x="0" y="76"/>
                      </a:lnTo>
                      <a:lnTo>
                        <a:pt x="1630" y="76"/>
                      </a:lnTo>
                      <a:lnTo>
                        <a:pt x="163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3" name="Google Shape;593;g34e33eaa2f2_0_490"/>
                <p:cNvSpPr/>
                <p:nvPr/>
              </p:nvSpPr>
              <p:spPr>
                <a:xfrm>
                  <a:off x="7490709" y="2822747"/>
                  <a:ext cx="668833" cy="1404253"/>
                </a:xfrm>
                <a:custGeom>
                  <a:rect b="b" l="l" r="r" t="t"/>
                  <a:pathLst>
                    <a:path extrusionOk="0" h="1205" w="574">
                      <a:moveTo>
                        <a:pt x="573" y="1"/>
                      </a:moveTo>
                      <a:lnTo>
                        <a:pt x="1" y="1129"/>
                      </a:lnTo>
                      <a:lnTo>
                        <a:pt x="1" y="1204"/>
                      </a:lnTo>
                      <a:lnTo>
                        <a:pt x="573" y="76"/>
                      </a:lnTo>
                      <a:lnTo>
                        <a:pt x="57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4" name="Google Shape;594;g34e33eaa2f2_0_490"/>
                <p:cNvSpPr/>
                <p:nvPr/>
              </p:nvSpPr>
              <p:spPr>
                <a:xfrm>
                  <a:off x="5721923" y="2890340"/>
                  <a:ext cx="1402919" cy="1186331"/>
                </a:xfrm>
                <a:custGeom>
                  <a:rect b="b" l="l" r="r" t="t"/>
                  <a:pathLst>
                    <a:path extrusionOk="0" h="1018" w="1204">
                      <a:moveTo>
                        <a:pt x="1052" y="1"/>
                      </a:moveTo>
                      <a:lnTo>
                        <a:pt x="888" y="311"/>
                      </a:lnTo>
                      <a:lnTo>
                        <a:pt x="1203" y="1"/>
                      </a:lnTo>
                      <a:close/>
                      <a:moveTo>
                        <a:pt x="520" y="1"/>
                      </a:moveTo>
                      <a:lnTo>
                        <a:pt x="284" y="463"/>
                      </a:lnTo>
                      <a:lnTo>
                        <a:pt x="284" y="463"/>
                      </a:lnTo>
                      <a:lnTo>
                        <a:pt x="719" y="480"/>
                      </a:lnTo>
                      <a:lnTo>
                        <a:pt x="742" y="445"/>
                      </a:lnTo>
                      <a:lnTo>
                        <a:pt x="981" y="1"/>
                      </a:lnTo>
                      <a:close/>
                      <a:moveTo>
                        <a:pt x="275" y="462"/>
                      </a:moveTo>
                      <a:lnTo>
                        <a:pt x="240" y="533"/>
                      </a:lnTo>
                      <a:lnTo>
                        <a:pt x="247" y="533"/>
                      </a:lnTo>
                      <a:lnTo>
                        <a:pt x="284" y="463"/>
                      </a:lnTo>
                      <a:lnTo>
                        <a:pt x="284" y="463"/>
                      </a:lnTo>
                      <a:lnTo>
                        <a:pt x="275" y="462"/>
                      </a:lnTo>
                      <a:close/>
                      <a:moveTo>
                        <a:pt x="247" y="533"/>
                      </a:moveTo>
                      <a:lnTo>
                        <a:pt x="0" y="1017"/>
                      </a:lnTo>
                      <a:lnTo>
                        <a:pt x="187" y="1017"/>
                      </a:lnTo>
                      <a:lnTo>
                        <a:pt x="666" y="533"/>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5" name="Google Shape;595;g34e33eaa2f2_0_490"/>
                <p:cNvSpPr/>
                <p:nvPr/>
              </p:nvSpPr>
              <p:spPr>
                <a:xfrm>
                  <a:off x="6585342" y="2890340"/>
                  <a:ext cx="363547" cy="518583"/>
                </a:xfrm>
                <a:custGeom>
                  <a:rect b="b" l="l" r="r" t="t"/>
                  <a:pathLst>
                    <a:path extrusionOk="0" h="445" w="312">
                      <a:moveTo>
                        <a:pt x="240" y="1"/>
                      </a:moveTo>
                      <a:lnTo>
                        <a:pt x="1" y="445"/>
                      </a:lnTo>
                      <a:lnTo>
                        <a:pt x="147" y="311"/>
                      </a:lnTo>
                      <a:lnTo>
                        <a:pt x="311"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6" name="Google Shape;596;g34e33eaa2f2_0_490"/>
                <p:cNvSpPr/>
                <p:nvPr/>
              </p:nvSpPr>
              <p:spPr>
                <a:xfrm>
                  <a:off x="6000407" y="3428754"/>
                  <a:ext cx="560468" cy="83906"/>
                </a:xfrm>
                <a:custGeom>
                  <a:rect b="b" l="l" r="r" t="t"/>
                  <a:pathLst>
                    <a:path extrusionOk="0" h="72" w="481">
                      <a:moveTo>
                        <a:pt x="36" y="0"/>
                      </a:moveTo>
                      <a:lnTo>
                        <a:pt x="1" y="71"/>
                      </a:lnTo>
                      <a:lnTo>
                        <a:pt x="427" y="71"/>
                      </a:lnTo>
                      <a:lnTo>
                        <a:pt x="480" y="18"/>
                      </a:lnTo>
                      <a:lnTo>
                        <a:pt x="36"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7" name="Google Shape;597;g34e33eaa2f2_0_490"/>
                <p:cNvSpPr/>
                <p:nvPr/>
              </p:nvSpPr>
              <p:spPr>
                <a:xfrm>
                  <a:off x="6517760" y="2890340"/>
                  <a:ext cx="1533423" cy="1186331"/>
                </a:xfrm>
                <a:custGeom>
                  <a:rect b="b" l="l" r="r" t="t"/>
                  <a:pathLst>
                    <a:path extrusionOk="0" h="1018" w="1316">
                      <a:moveTo>
                        <a:pt x="1018" y="1"/>
                      </a:moveTo>
                      <a:lnTo>
                        <a:pt x="667" y="369"/>
                      </a:lnTo>
                      <a:lnTo>
                        <a:pt x="591" y="480"/>
                      </a:lnTo>
                      <a:lnTo>
                        <a:pt x="907" y="498"/>
                      </a:lnTo>
                      <a:lnTo>
                        <a:pt x="1222" y="183"/>
                      </a:lnTo>
                      <a:lnTo>
                        <a:pt x="1315" y="1"/>
                      </a:lnTo>
                      <a:close/>
                      <a:moveTo>
                        <a:pt x="480" y="556"/>
                      </a:moveTo>
                      <a:lnTo>
                        <a:pt x="1" y="1017"/>
                      </a:lnTo>
                      <a:lnTo>
                        <a:pt x="241" y="1017"/>
                      </a:lnTo>
                      <a:lnTo>
                        <a:pt x="503" y="556"/>
                      </a:lnTo>
                      <a:close/>
                      <a:moveTo>
                        <a:pt x="556" y="556"/>
                      </a:moveTo>
                      <a:lnTo>
                        <a:pt x="316" y="1017"/>
                      </a:lnTo>
                      <a:lnTo>
                        <a:pt x="369" y="1017"/>
                      </a:lnTo>
                      <a:lnTo>
                        <a:pt x="836" y="556"/>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8" name="Google Shape;598;g34e33eaa2f2_0_490"/>
                <p:cNvSpPr/>
                <p:nvPr/>
              </p:nvSpPr>
              <p:spPr>
                <a:xfrm>
                  <a:off x="7077060" y="3449731"/>
                  <a:ext cx="497547" cy="88567"/>
                </a:xfrm>
                <a:custGeom>
                  <a:rect b="b" l="l" r="r" t="t"/>
                  <a:pathLst>
                    <a:path extrusionOk="0" h="76" w="427">
                      <a:moveTo>
                        <a:pt x="40" y="36"/>
                      </a:moveTo>
                      <a:lnTo>
                        <a:pt x="0" y="76"/>
                      </a:lnTo>
                      <a:lnTo>
                        <a:pt x="23" y="76"/>
                      </a:lnTo>
                      <a:lnTo>
                        <a:pt x="40" y="36"/>
                      </a:lnTo>
                      <a:close/>
                      <a:moveTo>
                        <a:pt x="111" y="0"/>
                      </a:moveTo>
                      <a:lnTo>
                        <a:pt x="76" y="76"/>
                      </a:lnTo>
                      <a:lnTo>
                        <a:pt x="356" y="76"/>
                      </a:lnTo>
                      <a:lnTo>
                        <a:pt x="427" y="18"/>
                      </a:lnTo>
                      <a:lnTo>
                        <a:pt x="111"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9" name="Google Shape;599;g34e33eaa2f2_0_490"/>
                <p:cNvSpPr/>
                <p:nvPr/>
              </p:nvSpPr>
              <p:spPr>
                <a:xfrm>
                  <a:off x="6797410" y="3320372"/>
                  <a:ext cx="497547" cy="756315"/>
                </a:xfrm>
                <a:custGeom>
                  <a:rect b="b" l="l" r="r" t="t"/>
                  <a:pathLst>
                    <a:path extrusionOk="0" h="649" w="427">
                      <a:moveTo>
                        <a:pt x="427" y="0"/>
                      </a:moveTo>
                      <a:lnTo>
                        <a:pt x="280" y="147"/>
                      </a:lnTo>
                      <a:lnTo>
                        <a:pt x="263" y="187"/>
                      </a:lnTo>
                      <a:lnTo>
                        <a:pt x="1" y="648"/>
                      </a:lnTo>
                      <a:lnTo>
                        <a:pt x="76" y="648"/>
                      </a:lnTo>
                      <a:lnTo>
                        <a:pt x="316" y="187"/>
                      </a:lnTo>
                      <a:lnTo>
                        <a:pt x="351" y="111"/>
                      </a:lnTo>
                      <a:lnTo>
                        <a:pt x="42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0" name="Google Shape;600;g34e33eaa2f2_0_490"/>
                <p:cNvSpPr/>
                <p:nvPr/>
              </p:nvSpPr>
              <p:spPr>
                <a:xfrm>
                  <a:off x="6994330" y="4225886"/>
                  <a:ext cx="192260" cy="279685"/>
                </a:xfrm>
                <a:custGeom>
                  <a:rect b="b" l="l" r="r" t="t"/>
                  <a:pathLst>
                    <a:path extrusionOk="0" h="240" w="165">
                      <a:moveTo>
                        <a:pt x="0" y="0"/>
                      </a:moveTo>
                      <a:lnTo>
                        <a:pt x="0" y="240"/>
                      </a:lnTo>
                      <a:lnTo>
                        <a:pt x="165" y="240"/>
                      </a:lnTo>
                      <a:lnTo>
                        <a:pt x="165" y="0"/>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1" name="Google Shape;601;g34e33eaa2f2_0_490"/>
                <p:cNvSpPr/>
                <p:nvPr/>
              </p:nvSpPr>
              <p:spPr>
                <a:xfrm>
                  <a:off x="6905774" y="4225886"/>
                  <a:ext cx="198087" cy="279685"/>
                </a:xfrm>
                <a:custGeom>
                  <a:rect b="b" l="l" r="r" t="t"/>
                  <a:pathLst>
                    <a:path extrusionOk="0" h="240" w="170">
                      <a:moveTo>
                        <a:pt x="1" y="0"/>
                      </a:moveTo>
                      <a:lnTo>
                        <a:pt x="1" y="240"/>
                      </a:lnTo>
                      <a:lnTo>
                        <a:pt x="170" y="240"/>
                      </a:lnTo>
                      <a:lnTo>
                        <a:pt x="170"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2" name="Google Shape;602;g34e33eaa2f2_0_490"/>
                <p:cNvSpPr/>
                <p:nvPr/>
              </p:nvSpPr>
              <p:spPr>
                <a:xfrm>
                  <a:off x="5980599" y="4225886"/>
                  <a:ext cx="192260" cy="279685"/>
                </a:xfrm>
                <a:custGeom>
                  <a:rect b="b" l="l" r="r" t="t"/>
                  <a:pathLst>
                    <a:path extrusionOk="0" h="240" w="165">
                      <a:moveTo>
                        <a:pt x="0" y="0"/>
                      </a:moveTo>
                      <a:lnTo>
                        <a:pt x="0" y="240"/>
                      </a:lnTo>
                      <a:lnTo>
                        <a:pt x="164" y="240"/>
                      </a:lnTo>
                      <a:lnTo>
                        <a:pt x="164" y="0"/>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3" name="Google Shape;603;g34e33eaa2f2_0_490"/>
                <p:cNvSpPr/>
                <p:nvPr/>
              </p:nvSpPr>
              <p:spPr>
                <a:xfrm>
                  <a:off x="5892043" y="4225886"/>
                  <a:ext cx="198087" cy="279685"/>
                </a:xfrm>
                <a:custGeom>
                  <a:rect b="b" l="l" r="r" t="t"/>
                  <a:pathLst>
                    <a:path extrusionOk="0" h="240" w="170">
                      <a:moveTo>
                        <a:pt x="1" y="0"/>
                      </a:moveTo>
                      <a:lnTo>
                        <a:pt x="1" y="240"/>
                      </a:lnTo>
                      <a:lnTo>
                        <a:pt x="169" y="240"/>
                      </a:lnTo>
                      <a:lnTo>
                        <a:pt x="169"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604" name="Google Shape;604;g34e33eaa2f2_0_490"/>
              <p:cNvGrpSpPr/>
              <p:nvPr/>
            </p:nvGrpSpPr>
            <p:grpSpPr>
              <a:xfrm>
                <a:off x="6804795" y="4300217"/>
                <a:ext cx="767524" cy="503164"/>
                <a:chOff x="5592585" y="2822747"/>
                <a:chExt cx="2566969" cy="1682824"/>
              </a:xfrm>
            </p:grpSpPr>
            <p:sp>
              <p:nvSpPr>
                <p:cNvPr id="605" name="Google Shape;605;g34e33eaa2f2_0_490"/>
                <p:cNvSpPr/>
                <p:nvPr/>
              </p:nvSpPr>
              <p:spPr>
                <a:xfrm>
                  <a:off x="5592585" y="2822747"/>
                  <a:ext cx="2566969" cy="1315686"/>
                </a:xfrm>
                <a:custGeom>
                  <a:rect b="b" l="l" r="r" t="t"/>
                  <a:pathLst>
                    <a:path extrusionOk="0" h="1129" w="2203">
                      <a:moveTo>
                        <a:pt x="573" y="1"/>
                      </a:moveTo>
                      <a:lnTo>
                        <a:pt x="0" y="1129"/>
                      </a:lnTo>
                      <a:lnTo>
                        <a:pt x="1630" y="1129"/>
                      </a:lnTo>
                      <a:lnTo>
                        <a:pt x="2202"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6" name="Google Shape;606;g34e33eaa2f2_0_490"/>
                <p:cNvSpPr/>
                <p:nvPr/>
              </p:nvSpPr>
              <p:spPr>
                <a:xfrm>
                  <a:off x="5721923" y="2890340"/>
                  <a:ext cx="2329265" cy="1186331"/>
                </a:xfrm>
                <a:custGeom>
                  <a:rect b="b" l="l" r="r" t="t"/>
                  <a:pathLst>
                    <a:path extrusionOk="0" h="1018" w="1999">
                      <a:moveTo>
                        <a:pt x="520" y="1"/>
                      </a:moveTo>
                      <a:lnTo>
                        <a:pt x="0" y="1017"/>
                      </a:lnTo>
                      <a:lnTo>
                        <a:pt x="1461" y="1017"/>
                      </a:lnTo>
                      <a:lnTo>
                        <a:pt x="1905" y="183"/>
                      </a:lnTo>
                      <a:lnTo>
                        <a:pt x="1998"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7" name="Google Shape;607;g34e33eaa2f2_0_490"/>
                <p:cNvSpPr/>
                <p:nvPr/>
              </p:nvSpPr>
              <p:spPr>
                <a:xfrm>
                  <a:off x="6259084" y="2890340"/>
                  <a:ext cx="689807" cy="1207308"/>
                </a:xfrm>
                <a:custGeom>
                  <a:rect b="b" l="l" r="r" t="t"/>
                  <a:pathLst>
                    <a:path extrusionOk="0" h="1036" w="592">
                      <a:moveTo>
                        <a:pt x="520" y="1"/>
                      </a:moveTo>
                      <a:lnTo>
                        <a:pt x="281" y="480"/>
                      </a:lnTo>
                      <a:lnTo>
                        <a:pt x="241" y="533"/>
                      </a:lnTo>
                      <a:lnTo>
                        <a:pt x="1" y="1035"/>
                      </a:lnTo>
                      <a:lnTo>
                        <a:pt x="59" y="1035"/>
                      </a:lnTo>
                      <a:lnTo>
                        <a:pt x="316" y="533"/>
                      </a:lnTo>
                      <a:lnTo>
                        <a:pt x="352" y="480"/>
                      </a:lnTo>
                      <a:lnTo>
                        <a:pt x="591"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8" name="Google Shape;608;g34e33eaa2f2_0_490"/>
                <p:cNvSpPr/>
                <p:nvPr/>
              </p:nvSpPr>
              <p:spPr>
                <a:xfrm>
                  <a:off x="6000407" y="3428754"/>
                  <a:ext cx="1750153" cy="109543"/>
                </a:xfrm>
                <a:custGeom>
                  <a:rect b="b" l="l" r="r" t="t"/>
                  <a:pathLst>
                    <a:path extrusionOk="0" h="94" w="1502">
                      <a:moveTo>
                        <a:pt x="36" y="0"/>
                      </a:moveTo>
                      <a:lnTo>
                        <a:pt x="1" y="71"/>
                      </a:lnTo>
                      <a:lnTo>
                        <a:pt x="538" y="71"/>
                      </a:lnTo>
                      <a:lnTo>
                        <a:pt x="947" y="94"/>
                      </a:lnTo>
                      <a:lnTo>
                        <a:pt x="1462" y="94"/>
                      </a:lnTo>
                      <a:lnTo>
                        <a:pt x="1502" y="36"/>
                      </a:lnTo>
                      <a:lnTo>
                        <a:pt x="1035" y="18"/>
                      </a:lnTo>
                      <a:lnTo>
                        <a:pt x="503" y="18"/>
                      </a:lnTo>
                      <a:lnTo>
                        <a:pt x="36"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9" name="Google Shape;609;g34e33eaa2f2_0_490"/>
                <p:cNvSpPr/>
                <p:nvPr/>
              </p:nvSpPr>
              <p:spPr>
                <a:xfrm>
                  <a:off x="6797410" y="2890340"/>
                  <a:ext cx="715442" cy="1207308"/>
                </a:xfrm>
                <a:custGeom>
                  <a:rect b="b" l="l" r="r" t="t"/>
                  <a:pathLst>
                    <a:path extrusionOk="0" h="1036" w="614">
                      <a:moveTo>
                        <a:pt x="538" y="1"/>
                      </a:moveTo>
                      <a:lnTo>
                        <a:pt x="280" y="480"/>
                      </a:lnTo>
                      <a:lnTo>
                        <a:pt x="263" y="556"/>
                      </a:lnTo>
                      <a:lnTo>
                        <a:pt x="1" y="1035"/>
                      </a:lnTo>
                      <a:lnTo>
                        <a:pt x="76" y="1035"/>
                      </a:lnTo>
                      <a:lnTo>
                        <a:pt x="316" y="556"/>
                      </a:lnTo>
                      <a:lnTo>
                        <a:pt x="351" y="480"/>
                      </a:lnTo>
                      <a:lnTo>
                        <a:pt x="613"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10" name="Google Shape;610;g34e33eaa2f2_0_490"/>
                <p:cNvSpPr/>
                <p:nvPr/>
              </p:nvSpPr>
              <p:spPr>
                <a:xfrm>
                  <a:off x="5592585" y="4137316"/>
                  <a:ext cx="1899300" cy="89732"/>
                </a:xfrm>
                <a:custGeom>
                  <a:rect b="b" l="l" r="r" t="t"/>
                  <a:pathLst>
                    <a:path extrusionOk="0" h="77" w="1630">
                      <a:moveTo>
                        <a:pt x="0" y="1"/>
                      </a:moveTo>
                      <a:lnTo>
                        <a:pt x="0" y="76"/>
                      </a:lnTo>
                      <a:lnTo>
                        <a:pt x="1630" y="76"/>
                      </a:lnTo>
                      <a:lnTo>
                        <a:pt x="163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11" name="Google Shape;611;g34e33eaa2f2_0_490"/>
                <p:cNvSpPr/>
                <p:nvPr/>
              </p:nvSpPr>
              <p:spPr>
                <a:xfrm>
                  <a:off x="7490709" y="2822747"/>
                  <a:ext cx="668833" cy="1404253"/>
                </a:xfrm>
                <a:custGeom>
                  <a:rect b="b" l="l" r="r" t="t"/>
                  <a:pathLst>
                    <a:path extrusionOk="0" h="1205" w="574">
                      <a:moveTo>
                        <a:pt x="573" y="1"/>
                      </a:moveTo>
                      <a:lnTo>
                        <a:pt x="1" y="1129"/>
                      </a:lnTo>
                      <a:lnTo>
                        <a:pt x="1" y="1204"/>
                      </a:lnTo>
                      <a:lnTo>
                        <a:pt x="573" y="76"/>
                      </a:lnTo>
                      <a:lnTo>
                        <a:pt x="57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12" name="Google Shape;612;g34e33eaa2f2_0_490"/>
                <p:cNvSpPr/>
                <p:nvPr/>
              </p:nvSpPr>
              <p:spPr>
                <a:xfrm>
                  <a:off x="5721923" y="2890340"/>
                  <a:ext cx="1402919" cy="1186331"/>
                </a:xfrm>
                <a:custGeom>
                  <a:rect b="b" l="l" r="r" t="t"/>
                  <a:pathLst>
                    <a:path extrusionOk="0" h="1018" w="1204">
                      <a:moveTo>
                        <a:pt x="1052" y="1"/>
                      </a:moveTo>
                      <a:lnTo>
                        <a:pt x="888" y="311"/>
                      </a:lnTo>
                      <a:lnTo>
                        <a:pt x="1203" y="1"/>
                      </a:lnTo>
                      <a:close/>
                      <a:moveTo>
                        <a:pt x="520" y="1"/>
                      </a:moveTo>
                      <a:lnTo>
                        <a:pt x="284" y="463"/>
                      </a:lnTo>
                      <a:lnTo>
                        <a:pt x="284" y="463"/>
                      </a:lnTo>
                      <a:lnTo>
                        <a:pt x="719" y="480"/>
                      </a:lnTo>
                      <a:lnTo>
                        <a:pt x="742" y="445"/>
                      </a:lnTo>
                      <a:lnTo>
                        <a:pt x="981" y="1"/>
                      </a:lnTo>
                      <a:close/>
                      <a:moveTo>
                        <a:pt x="275" y="462"/>
                      </a:moveTo>
                      <a:lnTo>
                        <a:pt x="240" y="533"/>
                      </a:lnTo>
                      <a:lnTo>
                        <a:pt x="247" y="533"/>
                      </a:lnTo>
                      <a:lnTo>
                        <a:pt x="284" y="463"/>
                      </a:lnTo>
                      <a:lnTo>
                        <a:pt x="284" y="463"/>
                      </a:lnTo>
                      <a:lnTo>
                        <a:pt x="275" y="462"/>
                      </a:lnTo>
                      <a:close/>
                      <a:moveTo>
                        <a:pt x="247" y="533"/>
                      </a:moveTo>
                      <a:lnTo>
                        <a:pt x="0" y="1017"/>
                      </a:lnTo>
                      <a:lnTo>
                        <a:pt x="187" y="1017"/>
                      </a:lnTo>
                      <a:lnTo>
                        <a:pt x="666" y="533"/>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13" name="Google Shape;613;g34e33eaa2f2_0_490"/>
                <p:cNvSpPr/>
                <p:nvPr/>
              </p:nvSpPr>
              <p:spPr>
                <a:xfrm>
                  <a:off x="6585342" y="2890340"/>
                  <a:ext cx="363547" cy="518583"/>
                </a:xfrm>
                <a:custGeom>
                  <a:rect b="b" l="l" r="r" t="t"/>
                  <a:pathLst>
                    <a:path extrusionOk="0" h="445" w="312">
                      <a:moveTo>
                        <a:pt x="240" y="1"/>
                      </a:moveTo>
                      <a:lnTo>
                        <a:pt x="1" y="445"/>
                      </a:lnTo>
                      <a:lnTo>
                        <a:pt x="147" y="311"/>
                      </a:lnTo>
                      <a:lnTo>
                        <a:pt x="311"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14" name="Google Shape;614;g34e33eaa2f2_0_490"/>
                <p:cNvSpPr/>
                <p:nvPr/>
              </p:nvSpPr>
              <p:spPr>
                <a:xfrm>
                  <a:off x="6000407" y="3428754"/>
                  <a:ext cx="560468" cy="83906"/>
                </a:xfrm>
                <a:custGeom>
                  <a:rect b="b" l="l" r="r" t="t"/>
                  <a:pathLst>
                    <a:path extrusionOk="0" h="72" w="481">
                      <a:moveTo>
                        <a:pt x="36" y="0"/>
                      </a:moveTo>
                      <a:lnTo>
                        <a:pt x="1" y="71"/>
                      </a:lnTo>
                      <a:lnTo>
                        <a:pt x="427" y="71"/>
                      </a:lnTo>
                      <a:lnTo>
                        <a:pt x="480" y="18"/>
                      </a:lnTo>
                      <a:lnTo>
                        <a:pt x="36"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15" name="Google Shape;615;g34e33eaa2f2_0_490"/>
                <p:cNvSpPr/>
                <p:nvPr/>
              </p:nvSpPr>
              <p:spPr>
                <a:xfrm>
                  <a:off x="6517760" y="2890340"/>
                  <a:ext cx="1533423" cy="1186331"/>
                </a:xfrm>
                <a:custGeom>
                  <a:rect b="b" l="l" r="r" t="t"/>
                  <a:pathLst>
                    <a:path extrusionOk="0" h="1018" w="1316">
                      <a:moveTo>
                        <a:pt x="1018" y="1"/>
                      </a:moveTo>
                      <a:lnTo>
                        <a:pt x="667" y="369"/>
                      </a:lnTo>
                      <a:lnTo>
                        <a:pt x="591" y="480"/>
                      </a:lnTo>
                      <a:lnTo>
                        <a:pt x="907" y="498"/>
                      </a:lnTo>
                      <a:lnTo>
                        <a:pt x="1222" y="183"/>
                      </a:lnTo>
                      <a:lnTo>
                        <a:pt x="1315" y="1"/>
                      </a:lnTo>
                      <a:close/>
                      <a:moveTo>
                        <a:pt x="480" y="556"/>
                      </a:moveTo>
                      <a:lnTo>
                        <a:pt x="1" y="1017"/>
                      </a:lnTo>
                      <a:lnTo>
                        <a:pt x="241" y="1017"/>
                      </a:lnTo>
                      <a:lnTo>
                        <a:pt x="503" y="556"/>
                      </a:lnTo>
                      <a:close/>
                      <a:moveTo>
                        <a:pt x="556" y="556"/>
                      </a:moveTo>
                      <a:lnTo>
                        <a:pt x="316" y="1017"/>
                      </a:lnTo>
                      <a:lnTo>
                        <a:pt x="369" y="1017"/>
                      </a:lnTo>
                      <a:lnTo>
                        <a:pt x="836" y="556"/>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16" name="Google Shape;616;g34e33eaa2f2_0_490"/>
                <p:cNvSpPr/>
                <p:nvPr/>
              </p:nvSpPr>
              <p:spPr>
                <a:xfrm>
                  <a:off x="7077060" y="3449731"/>
                  <a:ext cx="497547" cy="88567"/>
                </a:xfrm>
                <a:custGeom>
                  <a:rect b="b" l="l" r="r" t="t"/>
                  <a:pathLst>
                    <a:path extrusionOk="0" h="76" w="427">
                      <a:moveTo>
                        <a:pt x="40" y="36"/>
                      </a:moveTo>
                      <a:lnTo>
                        <a:pt x="0" y="76"/>
                      </a:lnTo>
                      <a:lnTo>
                        <a:pt x="23" y="76"/>
                      </a:lnTo>
                      <a:lnTo>
                        <a:pt x="40" y="36"/>
                      </a:lnTo>
                      <a:close/>
                      <a:moveTo>
                        <a:pt x="111" y="0"/>
                      </a:moveTo>
                      <a:lnTo>
                        <a:pt x="76" y="76"/>
                      </a:lnTo>
                      <a:lnTo>
                        <a:pt x="356" y="76"/>
                      </a:lnTo>
                      <a:lnTo>
                        <a:pt x="427" y="18"/>
                      </a:lnTo>
                      <a:lnTo>
                        <a:pt x="111"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17" name="Google Shape;617;g34e33eaa2f2_0_490"/>
                <p:cNvSpPr/>
                <p:nvPr/>
              </p:nvSpPr>
              <p:spPr>
                <a:xfrm>
                  <a:off x="6797410" y="3320372"/>
                  <a:ext cx="497547" cy="756315"/>
                </a:xfrm>
                <a:custGeom>
                  <a:rect b="b" l="l" r="r" t="t"/>
                  <a:pathLst>
                    <a:path extrusionOk="0" h="649" w="427">
                      <a:moveTo>
                        <a:pt x="427" y="0"/>
                      </a:moveTo>
                      <a:lnTo>
                        <a:pt x="280" y="147"/>
                      </a:lnTo>
                      <a:lnTo>
                        <a:pt x="263" y="187"/>
                      </a:lnTo>
                      <a:lnTo>
                        <a:pt x="1" y="648"/>
                      </a:lnTo>
                      <a:lnTo>
                        <a:pt x="76" y="648"/>
                      </a:lnTo>
                      <a:lnTo>
                        <a:pt x="316" y="187"/>
                      </a:lnTo>
                      <a:lnTo>
                        <a:pt x="351" y="111"/>
                      </a:lnTo>
                      <a:lnTo>
                        <a:pt x="42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18" name="Google Shape;618;g34e33eaa2f2_0_490"/>
                <p:cNvSpPr/>
                <p:nvPr/>
              </p:nvSpPr>
              <p:spPr>
                <a:xfrm>
                  <a:off x="6994330" y="4225886"/>
                  <a:ext cx="192260" cy="279685"/>
                </a:xfrm>
                <a:custGeom>
                  <a:rect b="b" l="l" r="r" t="t"/>
                  <a:pathLst>
                    <a:path extrusionOk="0" h="240" w="165">
                      <a:moveTo>
                        <a:pt x="0" y="0"/>
                      </a:moveTo>
                      <a:lnTo>
                        <a:pt x="0" y="240"/>
                      </a:lnTo>
                      <a:lnTo>
                        <a:pt x="165" y="240"/>
                      </a:lnTo>
                      <a:lnTo>
                        <a:pt x="165" y="0"/>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19" name="Google Shape;619;g34e33eaa2f2_0_490"/>
                <p:cNvSpPr/>
                <p:nvPr/>
              </p:nvSpPr>
              <p:spPr>
                <a:xfrm>
                  <a:off x="6905774" y="4225886"/>
                  <a:ext cx="198087" cy="279685"/>
                </a:xfrm>
                <a:custGeom>
                  <a:rect b="b" l="l" r="r" t="t"/>
                  <a:pathLst>
                    <a:path extrusionOk="0" h="240" w="170">
                      <a:moveTo>
                        <a:pt x="1" y="0"/>
                      </a:moveTo>
                      <a:lnTo>
                        <a:pt x="1" y="240"/>
                      </a:lnTo>
                      <a:lnTo>
                        <a:pt x="170" y="240"/>
                      </a:lnTo>
                      <a:lnTo>
                        <a:pt x="170"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0" name="Google Shape;620;g34e33eaa2f2_0_490"/>
                <p:cNvSpPr/>
                <p:nvPr/>
              </p:nvSpPr>
              <p:spPr>
                <a:xfrm>
                  <a:off x="5980599" y="4225886"/>
                  <a:ext cx="192260" cy="279685"/>
                </a:xfrm>
                <a:custGeom>
                  <a:rect b="b" l="l" r="r" t="t"/>
                  <a:pathLst>
                    <a:path extrusionOk="0" h="240" w="165">
                      <a:moveTo>
                        <a:pt x="0" y="0"/>
                      </a:moveTo>
                      <a:lnTo>
                        <a:pt x="0" y="240"/>
                      </a:lnTo>
                      <a:lnTo>
                        <a:pt x="164" y="240"/>
                      </a:lnTo>
                      <a:lnTo>
                        <a:pt x="164" y="0"/>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1" name="Google Shape;621;g34e33eaa2f2_0_490"/>
                <p:cNvSpPr/>
                <p:nvPr/>
              </p:nvSpPr>
              <p:spPr>
                <a:xfrm>
                  <a:off x="5892043" y="4225886"/>
                  <a:ext cx="198087" cy="279685"/>
                </a:xfrm>
                <a:custGeom>
                  <a:rect b="b" l="l" r="r" t="t"/>
                  <a:pathLst>
                    <a:path extrusionOk="0" h="240" w="170">
                      <a:moveTo>
                        <a:pt x="1" y="0"/>
                      </a:moveTo>
                      <a:lnTo>
                        <a:pt x="1" y="240"/>
                      </a:lnTo>
                      <a:lnTo>
                        <a:pt x="169" y="240"/>
                      </a:lnTo>
                      <a:lnTo>
                        <a:pt x="169"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622" name="Google Shape;622;g34e33eaa2f2_0_490"/>
              <p:cNvGrpSpPr/>
              <p:nvPr/>
            </p:nvGrpSpPr>
            <p:grpSpPr>
              <a:xfrm>
                <a:off x="6037270" y="4300217"/>
                <a:ext cx="767524" cy="503164"/>
                <a:chOff x="5592585" y="2822747"/>
                <a:chExt cx="2566969" cy="1682824"/>
              </a:xfrm>
            </p:grpSpPr>
            <p:sp>
              <p:nvSpPr>
                <p:cNvPr id="623" name="Google Shape;623;g34e33eaa2f2_0_490"/>
                <p:cNvSpPr/>
                <p:nvPr/>
              </p:nvSpPr>
              <p:spPr>
                <a:xfrm>
                  <a:off x="5592585" y="2822747"/>
                  <a:ext cx="2566969" cy="1315686"/>
                </a:xfrm>
                <a:custGeom>
                  <a:rect b="b" l="l" r="r" t="t"/>
                  <a:pathLst>
                    <a:path extrusionOk="0" h="1129" w="2203">
                      <a:moveTo>
                        <a:pt x="573" y="1"/>
                      </a:moveTo>
                      <a:lnTo>
                        <a:pt x="0" y="1129"/>
                      </a:lnTo>
                      <a:lnTo>
                        <a:pt x="1630" y="1129"/>
                      </a:lnTo>
                      <a:lnTo>
                        <a:pt x="2202"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4" name="Google Shape;624;g34e33eaa2f2_0_490"/>
                <p:cNvSpPr/>
                <p:nvPr/>
              </p:nvSpPr>
              <p:spPr>
                <a:xfrm>
                  <a:off x="5721923" y="2890340"/>
                  <a:ext cx="2329265" cy="1186331"/>
                </a:xfrm>
                <a:custGeom>
                  <a:rect b="b" l="l" r="r" t="t"/>
                  <a:pathLst>
                    <a:path extrusionOk="0" h="1018" w="1999">
                      <a:moveTo>
                        <a:pt x="520" y="1"/>
                      </a:moveTo>
                      <a:lnTo>
                        <a:pt x="0" y="1017"/>
                      </a:lnTo>
                      <a:lnTo>
                        <a:pt x="1461" y="1017"/>
                      </a:lnTo>
                      <a:lnTo>
                        <a:pt x="1905" y="183"/>
                      </a:lnTo>
                      <a:lnTo>
                        <a:pt x="1998"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5" name="Google Shape;625;g34e33eaa2f2_0_490"/>
                <p:cNvSpPr/>
                <p:nvPr/>
              </p:nvSpPr>
              <p:spPr>
                <a:xfrm>
                  <a:off x="6259084" y="2890340"/>
                  <a:ext cx="689807" cy="1207308"/>
                </a:xfrm>
                <a:custGeom>
                  <a:rect b="b" l="l" r="r" t="t"/>
                  <a:pathLst>
                    <a:path extrusionOk="0" h="1036" w="592">
                      <a:moveTo>
                        <a:pt x="520" y="1"/>
                      </a:moveTo>
                      <a:lnTo>
                        <a:pt x="281" y="480"/>
                      </a:lnTo>
                      <a:lnTo>
                        <a:pt x="241" y="533"/>
                      </a:lnTo>
                      <a:lnTo>
                        <a:pt x="1" y="1035"/>
                      </a:lnTo>
                      <a:lnTo>
                        <a:pt x="59" y="1035"/>
                      </a:lnTo>
                      <a:lnTo>
                        <a:pt x="316" y="533"/>
                      </a:lnTo>
                      <a:lnTo>
                        <a:pt x="352" y="480"/>
                      </a:lnTo>
                      <a:lnTo>
                        <a:pt x="591"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6" name="Google Shape;626;g34e33eaa2f2_0_490"/>
                <p:cNvSpPr/>
                <p:nvPr/>
              </p:nvSpPr>
              <p:spPr>
                <a:xfrm>
                  <a:off x="6000407" y="3428754"/>
                  <a:ext cx="1750153" cy="109543"/>
                </a:xfrm>
                <a:custGeom>
                  <a:rect b="b" l="l" r="r" t="t"/>
                  <a:pathLst>
                    <a:path extrusionOk="0" h="94" w="1502">
                      <a:moveTo>
                        <a:pt x="36" y="0"/>
                      </a:moveTo>
                      <a:lnTo>
                        <a:pt x="1" y="71"/>
                      </a:lnTo>
                      <a:lnTo>
                        <a:pt x="538" y="71"/>
                      </a:lnTo>
                      <a:lnTo>
                        <a:pt x="947" y="94"/>
                      </a:lnTo>
                      <a:lnTo>
                        <a:pt x="1462" y="94"/>
                      </a:lnTo>
                      <a:lnTo>
                        <a:pt x="1502" y="36"/>
                      </a:lnTo>
                      <a:lnTo>
                        <a:pt x="1035" y="18"/>
                      </a:lnTo>
                      <a:lnTo>
                        <a:pt x="503" y="18"/>
                      </a:lnTo>
                      <a:lnTo>
                        <a:pt x="36"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7" name="Google Shape;627;g34e33eaa2f2_0_490"/>
                <p:cNvSpPr/>
                <p:nvPr/>
              </p:nvSpPr>
              <p:spPr>
                <a:xfrm>
                  <a:off x="6797410" y="2890340"/>
                  <a:ext cx="715442" cy="1207308"/>
                </a:xfrm>
                <a:custGeom>
                  <a:rect b="b" l="l" r="r" t="t"/>
                  <a:pathLst>
                    <a:path extrusionOk="0" h="1036" w="614">
                      <a:moveTo>
                        <a:pt x="538" y="1"/>
                      </a:moveTo>
                      <a:lnTo>
                        <a:pt x="280" y="480"/>
                      </a:lnTo>
                      <a:lnTo>
                        <a:pt x="263" y="556"/>
                      </a:lnTo>
                      <a:lnTo>
                        <a:pt x="1" y="1035"/>
                      </a:lnTo>
                      <a:lnTo>
                        <a:pt x="76" y="1035"/>
                      </a:lnTo>
                      <a:lnTo>
                        <a:pt x="316" y="556"/>
                      </a:lnTo>
                      <a:lnTo>
                        <a:pt x="351" y="480"/>
                      </a:lnTo>
                      <a:lnTo>
                        <a:pt x="613"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8" name="Google Shape;628;g34e33eaa2f2_0_490"/>
                <p:cNvSpPr/>
                <p:nvPr/>
              </p:nvSpPr>
              <p:spPr>
                <a:xfrm>
                  <a:off x="5592585" y="4137316"/>
                  <a:ext cx="1899300" cy="89732"/>
                </a:xfrm>
                <a:custGeom>
                  <a:rect b="b" l="l" r="r" t="t"/>
                  <a:pathLst>
                    <a:path extrusionOk="0" h="77" w="1630">
                      <a:moveTo>
                        <a:pt x="0" y="1"/>
                      </a:moveTo>
                      <a:lnTo>
                        <a:pt x="0" y="76"/>
                      </a:lnTo>
                      <a:lnTo>
                        <a:pt x="1630" y="76"/>
                      </a:lnTo>
                      <a:lnTo>
                        <a:pt x="163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9" name="Google Shape;629;g34e33eaa2f2_0_490"/>
                <p:cNvSpPr/>
                <p:nvPr/>
              </p:nvSpPr>
              <p:spPr>
                <a:xfrm>
                  <a:off x="7490709" y="2822747"/>
                  <a:ext cx="668833" cy="1404253"/>
                </a:xfrm>
                <a:custGeom>
                  <a:rect b="b" l="l" r="r" t="t"/>
                  <a:pathLst>
                    <a:path extrusionOk="0" h="1205" w="574">
                      <a:moveTo>
                        <a:pt x="573" y="1"/>
                      </a:moveTo>
                      <a:lnTo>
                        <a:pt x="1" y="1129"/>
                      </a:lnTo>
                      <a:lnTo>
                        <a:pt x="1" y="1204"/>
                      </a:lnTo>
                      <a:lnTo>
                        <a:pt x="573" y="76"/>
                      </a:lnTo>
                      <a:lnTo>
                        <a:pt x="57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0" name="Google Shape;630;g34e33eaa2f2_0_490"/>
                <p:cNvSpPr/>
                <p:nvPr/>
              </p:nvSpPr>
              <p:spPr>
                <a:xfrm>
                  <a:off x="5721923" y="2890340"/>
                  <a:ext cx="1402919" cy="1186331"/>
                </a:xfrm>
                <a:custGeom>
                  <a:rect b="b" l="l" r="r" t="t"/>
                  <a:pathLst>
                    <a:path extrusionOk="0" h="1018" w="1204">
                      <a:moveTo>
                        <a:pt x="1052" y="1"/>
                      </a:moveTo>
                      <a:lnTo>
                        <a:pt x="888" y="311"/>
                      </a:lnTo>
                      <a:lnTo>
                        <a:pt x="1203" y="1"/>
                      </a:lnTo>
                      <a:close/>
                      <a:moveTo>
                        <a:pt x="520" y="1"/>
                      </a:moveTo>
                      <a:lnTo>
                        <a:pt x="284" y="463"/>
                      </a:lnTo>
                      <a:lnTo>
                        <a:pt x="284" y="463"/>
                      </a:lnTo>
                      <a:lnTo>
                        <a:pt x="719" y="480"/>
                      </a:lnTo>
                      <a:lnTo>
                        <a:pt x="742" y="445"/>
                      </a:lnTo>
                      <a:lnTo>
                        <a:pt x="981" y="1"/>
                      </a:lnTo>
                      <a:close/>
                      <a:moveTo>
                        <a:pt x="275" y="462"/>
                      </a:moveTo>
                      <a:lnTo>
                        <a:pt x="240" y="533"/>
                      </a:lnTo>
                      <a:lnTo>
                        <a:pt x="247" y="533"/>
                      </a:lnTo>
                      <a:lnTo>
                        <a:pt x="284" y="463"/>
                      </a:lnTo>
                      <a:lnTo>
                        <a:pt x="284" y="463"/>
                      </a:lnTo>
                      <a:lnTo>
                        <a:pt x="275" y="462"/>
                      </a:lnTo>
                      <a:close/>
                      <a:moveTo>
                        <a:pt x="247" y="533"/>
                      </a:moveTo>
                      <a:lnTo>
                        <a:pt x="0" y="1017"/>
                      </a:lnTo>
                      <a:lnTo>
                        <a:pt x="187" y="1017"/>
                      </a:lnTo>
                      <a:lnTo>
                        <a:pt x="666" y="533"/>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1" name="Google Shape;631;g34e33eaa2f2_0_490"/>
                <p:cNvSpPr/>
                <p:nvPr/>
              </p:nvSpPr>
              <p:spPr>
                <a:xfrm>
                  <a:off x="6585342" y="2890340"/>
                  <a:ext cx="363547" cy="518583"/>
                </a:xfrm>
                <a:custGeom>
                  <a:rect b="b" l="l" r="r" t="t"/>
                  <a:pathLst>
                    <a:path extrusionOk="0" h="445" w="312">
                      <a:moveTo>
                        <a:pt x="240" y="1"/>
                      </a:moveTo>
                      <a:lnTo>
                        <a:pt x="1" y="445"/>
                      </a:lnTo>
                      <a:lnTo>
                        <a:pt x="147" y="311"/>
                      </a:lnTo>
                      <a:lnTo>
                        <a:pt x="311"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2" name="Google Shape;632;g34e33eaa2f2_0_490"/>
                <p:cNvSpPr/>
                <p:nvPr/>
              </p:nvSpPr>
              <p:spPr>
                <a:xfrm>
                  <a:off x="6000407" y="3428754"/>
                  <a:ext cx="560468" cy="83906"/>
                </a:xfrm>
                <a:custGeom>
                  <a:rect b="b" l="l" r="r" t="t"/>
                  <a:pathLst>
                    <a:path extrusionOk="0" h="72" w="481">
                      <a:moveTo>
                        <a:pt x="36" y="0"/>
                      </a:moveTo>
                      <a:lnTo>
                        <a:pt x="1" y="71"/>
                      </a:lnTo>
                      <a:lnTo>
                        <a:pt x="427" y="71"/>
                      </a:lnTo>
                      <a:lnTo>
                        <a:pt x="480" y="18"/>
                      </a:lnTo>
                      <a:lnTo>
                        <a:pt x="36"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3" name="Google Shape;633;g34e33eaa2f2_0_490"/>
                <p:cNvSpPr/>
                <p:nvPr/>
              </p:nvSpPr>
              <p:spPr>
                <a:xfrm>
                  <a:off x="6517760" y="2890340"/>
                  <a:ext cx="1533423" cy="1186331"/>
                </a:xfrm>
                <a:custGeom>
                  <a:rect b="b" l="l" r="r" t="t"/>
                  <a:pathLst>
                    <a:path extrusionOk="0" h="1018" w="1316">
                      <a:moveTo>
                        <a:pt x="1018" y="1"/>
                      </a:moveTo>
                      <a:lnTo>
                        <a:pt x="667" y="369"/>
                      </a:lnTo>
                      <a:lnTo>
                        <a:pt x="591" y="480"/>
                      </a:lnTo>
                      <a:lnTo>
                        <a:pt x="907" y="498"/>
                      </a:lnTo>
                      <a:lnTo>
                        <a:pt x="1222" y="183"/>
                      </a:lnTo>
                      <a:lnTo>
                        <a:pt x="1315" y="1"/>
                      </a:lnTo>
                      <a:close/>
                      <a:moveTo>
                        <a:pt x="480" y="556"/>
                      </a:moveTo>
                      <a:lnTo>
                        <a:pt x="1" y="1017"/>
                      </a:lnTo>
                      <a:lnTo>
                        <a:pt x="241" y="1017"/>
                      </a:lnTo>
                      <a:lnTo>
                        <a:pt x="503" y="556"/>
                      </a:lnTo>
                      <a:close/>
                      <a:moveTo>
                        <a:pt x="556" y="556"/>
                      </a:moveTo>
                      <a:lnTo>
                        <a:pt x="316" y="1017"/>
                      </a:lnTo>
                      <a:lnTo>
                        <a:pt x="369" y="1017"/>
                      </a:lnTo>
                      <a:lnTo>
                        <a:pt x="836" y="556"/>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4" name="Google Shape;634;g34e33eaa2f2_0_490"/>
                <p:cNvSpPr/>
                <p:nvPr/>
              </p:nvSpPr>
              <p:spPr>
                <a:xfrm>
                  <a:off x="7077060" y="3449731"/>
                  <a:ext cx="497547" cy="88567"/>
                </a:xfrm>
                <a:custGeom>
                  <a:rect b="b" l="l" r="r" t="t"/>
                  <a:pathLst>
                    <a:path extrusionOk="0" h="76" w="427">
                      <a:moveTo>
                        <a:pt x="40" y="36"/>
                      </a:moveTo>
                      <a:lnTo>
                        <a:pt x="0" y="76"/>
                      </a:lnTo>
                      <a:lnTo>
                        <a:pt x="23" y="76"/>
                      </a:lnTo>
                      <a:lnTo>
                        <a:pt x="40" y="36"/>
                      </a:lnTo>
                      <a:close/>
                      <a:moveTo>
                        <a:pt x="111" y="0"/>
                      </a:moveTo>
                      <a:lnTo>
                        <a:pt x="76" y="76"/>
                      </a:lnTo>
                      <a:lnTo>
                        <a:pt x="356" y="76"/>
                      </a:lnTo>
                      <a:lnTo>
                        <a:pt x="427" y="18"/>
                      </a:lnTo>
                      <a:lnTo>
                        <a:pt x="111"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5" name="Google Shape;635;g34e33eaa2f2_0_490"/>
                <p:cNvSpPr/>
                <p:nvPr/>
              </p:nvSpPr>
              <p:spPr>
                <a:xfrm>
                  <a:off x="6797410" y="3320372"/>
                  <a:ext cx="497547" cy="756315"/>
                </a:xfrm>
                <a:custGeom>
                  <a:rect b="b" l="l" r="r" t="t"/>
                  <a:pathLst>
                    <a:path extrusionOk="0" h="649" w="427">
                      <a:moveTo>
                        <a:pt x="427" y="0"/>
                      </a:moveTo>
                      <a:lnTo>
                        <a:pt x="280" y="147"/>
                      </a:lnTo>
                      <a:lnTo>
                        <a:pt x="263" y="187"/>
                      </a:lnTo>
                      <a:lnTo>
                        <a:pt x="1" y="648"/>
                      </a:lnTo>
                      <a:lnTo>
                        <a:pt x="76" y="648"/>
                      </a:lnTo>
                      <a:lnTo>
                        <a:pt x="316" y="187"/>
                      </a:lnTo>
                      <a:lnTo>
                        <a:pt x="351" y="111"/>
                      </a:lnTo>
                      <a:lnTo>
                        <a:pt x="42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6" name="Google Shape;636;g34e33eaa2f2_0_490"/>
                <p:cNvSpPr/>
                <p:nvPr/>
              </p:nvSpPr>
              <p:spPr>
                <a:xfrm>
                  <a:off x="6994330" y="4225886"/>
                  <a:ext cx="192260" cy="279685"/>
                </a:xfrm>
                <a:custGeom>
                  <a:rect b="b" l="l" r="r" t="t"/>
                  <a:pathLst>
                    <a:path extrusionOk="0" h="240" w="165">
                      <a:moveTo>
                        <a:pt x="0" y="0"/>
                      </a:moveTo>
                      <a:lnTo>
                        <a:pt x="0" y="240"/>
                      </a:lnTo>
                      <a:lnTo>
                        <a:pt x="165" y="240"/>
                      </a:lnTo>
                      <a:lnTo>
                        <a:pt x="165" y="0"/>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7" name="Google Shape;637;g34e33eaa2f2_0_490"/>
                <p:cNvSpPr/>
                <p:nvPr/>
              </p:nvSpPr>
              <p:spPr>
                <a:xfrm>
                  <a:off x="6905774" y="4225886"/>
                  <a:ext cx="198087" cy="279685"/>
                </a:xfrm>
                <a:custGeom>
                  <a:rect b="b" l="l" r="r" t="t"/>
                  <a:pathLst>
                    <a:path extrusionOk="0" h="240" w="170">
                      <a:moveTo>
                        <a:pt x="1" y="0"/>
                      </a:moveTo>
                      <a:lnTo>
                        <a:pt x="1" y="240"/>
                      </a:lnTo>
                      <a:lnTo>
                        <a:pt x="170" y="240"/>
                      </a:lnTo>
                      <a:lnTo>
                        <a:pt x="170"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8" name="Google Shape;638;g34e33eaa2f2_0_490"/>
                <p:cNvSpPr/>
                <p:nvPr/>
              </p:nvSpPr>
              <p:spPr>
                <a:xfrm>
                  <a:off x="5980599" y="4225886"/>
                  <a:ext cx="192260" cy="279685"/>
                </a:xfrm>
                <a:custGeom>
                  <a:rect b="b" l="l" r="r" t="t"/>
                  <a:pathLst>
                    <a:path extrusionOk="0" h="240" w="165">
                      <a:moveTo>
                        <a:pt x="0" y="0"/>
                      </a:moveTo>
                      <a:lnTo>
                        <a:pt x="0" y="240"/>
                      </a:lnTo>
                      <a:lnTo>
                        <a:pt x="164" y="240"/>
                      </a:lnTo>
                      <a:lnTo>
                        <a:pt x="164" y="0"/>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9" name="Google Shape;639;g34e33eaa2f2_0_490"/>
                <p:cNvSpPr/>
                <p:nvPr/>
              </p:nvSpPr>
              <p:spPr>
                <a:xfrm>
                  <a:off x="5892043" y="4225886"/>
                  <a:ext cx="198087" cy="279685"/>
                </a:xfrm>
                <a:custGeom>
                  <a:rect b="b" l="l" r="r" t="t"/>
                  <a:pathLst>
                    <a:path extrusionOk="0" h="240" w="170">
                      <a:moveTo>
                        <a:pt x="1" y="0"/>
                      </a:moveTo>
                      <a:lnTo>
                        <a:pt x="1" y="240"/>
                      </a:lnTo>
                      <a:lnTo>
                        <a:pt x="169" y="240"/>
                      </a:lnTo>
                      <a:lnTo>
                        <a:pt x="169"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640" name="Google Shape;640;g34e33eaa2f2_0_490"/>
              <p:cNvGrpSpPr/>
              <p:nvPr/>
            </p:nvGrpSpPr>
            <p:grpSpPr>
              <a:xfrm>
                <a:off x="5269745" y="4300217"/>
                <a:ext cx="767524" cy="503164"/>
                <a:chOff x="5592585" y="2822747"/>
                <a:chExt cx="2566969" cy="1682824"/>
              </a:xfrm>
            </p:grpSpPr>
            <p:sp>
              <p:nvSpPr>
                <p:cNvPr id="641" name="Google Shape;641;g34e33eaa2f2_0_490"/>
                <p:cNvSpPr/>
                <p:nvPr/>
              </p:nvSpPr>
              <p:spPr>
                <a:xfrm>
                  <a:off x="5592585" y="2822747"/>
                  <a:ext cx="2566969" cy="1315686"/>
                </a:xfrm>
                <a:custGeom>
                  <a:rect b="b" l="l" r="r" t="t"/>
                  <a:pathLst>
                    <a:path extrusionOk="0" h="1129" w="2203">
                      <a:moveTo>
                        <a:pt x="573" y="1"/>
                      </a:moveTo>
                      <a:lnTo>
                        <a:pt x="0" y="1129"/>
                      </a:lnTo>
                      <a:lnTo>
                        <a:pt x="1630" y="1129"/>
                      </a:lnTo>
                      <a:lnTo>
                        <a:pt x="2202"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2" name="Google Shape;642;g34e33eaa2f2_0_490"/>
                <p:cNvSpPr/>
                <p:nvPr/>
              </p:nvSpPr>
              <p:spPr>
                <a:xfrm>
                  <a:off x="5721923" y="2890340"/>
                  <a:ext cx="2329265" cy="1186331"/>
                </a:xfrm>
                <a:custGeom>
                  <a:rect b="b" l="l" r="r" t="t"/>
                  <a:pathLst>
                    <a:path extrusionOk="0" h="1018" w="1999">
                      <a:moveTo>
                        <a:pt x="520" y="1"/>
                      </a:moveTo>
                      <a:lnTo>
                        <a:pt x="0" y="1017"/>
                      </a:lnTo>
                      <a:lnTo>
                        <a:pt x="1461" y="1017"/>
                      </a:lnTo>
                      <a:lnTo>
                        <a:pt x="1905" y="183"/>
                      </a:lnTo>
                      <a:lnTo>
                        <a:pt x="1998"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3" name="Google Shape;643;g34e33eaa2f2_0_490"/>
                <p:cNvSpPr/>
                <p:nvPr/>
              </p:nvSpPr>
              <p:spPr>
                <a:xfrm>
                  <a:off x="6259084" y="2890340"/>
                  <a:ext cx="689807" cy="1207308"/>
                </a:xfrm>
                <a:custGeom>
                  <a:rect b="b" l="l" r="r" t="t"/>
                  <a:pathLst>
                    <a:path extrusionOk="0" h="1036" w="592">
                      <a:moveTo>
                        <a:pt x="520" y="1"/>
                      </a:moveTo>
                      <a:lnTo>
                        <a:pt x="281" y="480"/>
                      </a:lnTo>
                      <a:lnTo>
                        <a:pt x="241" y="533"/>
                      </a:lnTo>
                      <a:lnTo>
                        <a:pt x="1" y="1035"/>
                      </a:lnTo>
                      <a:lnTo>
                        <a:pt x="59" y="1035"/>
                      </a:lnTo>
                      <a:lnTo>
                        <a:pt x="316" y="533"/>
                      </a:lnTo>
                      <a:lnTo>
                        <a:pt x="352" y="480"/>
                      </a:lnTo>
                      <a:lnTo>
                        <a:pt x="591"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4" name="Google Shape;644;g34e33eaa2f2_0_490"/>
                <p:cNvSpPr/>
                <p:nvPr/>
              </p:nvSpPr>
              <p:spPr>
                <a:xfrm>
                  <a:off x="6000407" y="3428754"/>
                  <a:ext cx="1750153" cy="109543"/>
                </a:xfrm>
                <a:custGeom>
                  <a:rect b="b" l="l" r="r" t="t"/>
                  <a:pathLst>
                    <a:path extrusionOk="0" h="94" w="1502">
                      <a:moveTo>
                        <a:pt x="36" y="0"/>
                      </a:moveTo>
                      <a:lnTo>
                        <a:pt x="1" y="71"/>
                      </a:lnTo>
                      <a:lnTo>
                        <a:pt x="538" y="71"/>
                      </a:lnTo>
                      <a:lnTo>
                        <a:pt x="947" y="94"/>
                      </a:lnTo>
                      <a:lnTo>
                        <a:pt x="1462" y="94"/>
                      </a:lnTo>
                      <a:lnTo>
                        <a:pt x="1502" y="36"/>
                      </a:lnTo>
                      <a:lnTo>
                        <a:pt x="1035" y="18"/>
                      </a:lnTo>
                      <a:lnTo>
                        <a:pt x="503" y="18"/>
                      </a:lnTo>
                      <a:lnTo>
                        <a:pt x="36"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5" name="Google Shape;645;g34e33eaa2f2_0_490"/>
                <p:cNvSpPr/>
                <p:nvPr/>
              </p:nvSpPr>
              <p:spPr>
                <a:xfrm>
                  <a:off x="6797410" y="2890340"/>
                  <a:ext cx="715442" cy="1207308"/>
                </a:xfrm>
                <a:custGeom>
                  <a:rect b="b" l="l" r="r" t="t"/>
                  <a:pathLst>
                    <a:path extrusionOk="0" h="1036" w="614">
                      <a:moveTo>
                        <a:pt x="538" y="1"/>
                      </a:moveTo>
                      <a:lnTo>
                        <a:pt x="280" y="480"/>
                      </a:lnTo>
                      <a:lnTo>
                        <a:pt x="263" y="556"/>
                      </a:lnTo>
                      <a:lnTo>
                        <a:pt x="1" y="1035"/>
                      </a:lnTo>
                      <a:lnTo>
                        <a:pt x="76" y="1035"/>
                      </a:lnTo>
                      <a:lnTo>
                        <a:pt x="316" y="556"/>
                      </a:lnTo>
                      <a:lnTo>
                        <a:pt x="351" y="480"/>
                      </a:lnTo>
                      <a:lnTo>
                        <a:pt x="613"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6" name="Google Shape;646;g34e33eaa2f2_0_490"/>
                <p:cNvSpPr/>
                <p:nvPr/>
              </p:nvSpPr>
              <p:spPr>
                <a:xfrm>
                  <a:off x="5592585" y="4137316"/>
                  <a:ext cx="1899300" cy="89732"/>
                </a:xfrm>
                <a:custGeom>
                  <a:rect b="b" l="l" r="r" t="t"/>
                  <a:pathLst>
                    <a:path extrusionOk="0" h="77" w="1630">
                      <a:moveTo>
                        <a:pt x="0" y="1"/>
                      </a:moveTo>
                      <a:lnTo>
                        <a:pt x="0" y="76"/>
                      </a:lnTo>
                      <a:lnTo>
                        <a:pt x="1630" y="76"/>
                      </a:lnTo>
                      <a:lnTo>
                        <a:pt x="163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7" name="Google Shape;647;g34e33eaa2f2_0_490"/>
                <p:cNvSpPr/>
                <p:nvPr/>
              </p:nvSpPr>
              <p:spPr>
                <a:xfrm>
                  <a:off x="7490709" y="2822747"/>
                  <a:ext cx="668833" cy="1404253"/>
                </a:xfrm>
                <a:custGeom>
                  <a:rect b="b" l="l" r="r" t="t"/>
                  <a:pathLst>
                    <a:path extrusionOk="0" h="1205" w="574">
                      <a:moveTo>
                        <a:pt x="573" y="1"/>
                      </a:moveTo>
                      <a:lnTo>
                        <a:pt x="1" y="1129"/>
                      </a:lnTo>
                      <a:lnTo>
                        <a:pt x="1" y="1204"/>
                      </a:lnTo>
                      <a:lnTo>
                        <a:pt x="573" y="76"/>
                      </a:lnTo>
                      <a:lnTo>
                        <a:pt x="57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8" name="Google Shape;648;g34e33eaa2f2_0_490"/>
                <p:cNvSpPr/>
                <p:nvPr/>
              </p:nvSpPr>
              <p:spPr>
                <a:xfrm>
                  <a:off x="5721923" y="2890340"/>
                  <a:ext cx="1402919" cy="1186331"/>
                </a:xfrm>
                <a:custGeom>
                  <a:rect b="b" l="l" r="r" t="t"/>
                  <a:pathLst>
                    <a:path extrusionOk="0" h="1018" w="1204">
                      <a:moveTo>
                        <a:pt x="1052" y="1"/>
                      </a:moveTo>
                      <a:lnTo>
                        <a:pt x="888" y="311"/>
                      </a:lnTo>
                      <a:lnTo>
                        <a:pt x="1203" y="1"/>
                      </a:lnTo>
                      <a:close/>
                      <a:moveTo>
                        <a:pt x="520" y="1"/>
                      </a:moveTo>
                      <a:lnTo>
                        <a:pt x="284" y="463"/>
                      </a:lnTo>
                      <a:lnTo>
                        <a:pt x="284" y="463"/>
                      </a:lnTo>
                      <a:lnTo>
                        <a:pt x="719" y="480"/>
                      </a:lnTo>
                      <a:lnTo>
                        <a:pt x="742" y="445"/>
                      </a:lnTo>
                      <a:lnTo>
                        <a:pt x="981" y="1"/>
                      </a:lnTo>
                      <a:close/>
                      <a:moveTo>
                        <a:pt x="275" y="462"/>
                      </a:moveTo>
                      <a:lnTo>
                        <a:pt x="240" y="533"/>
                      </a:lnTo>
                      <a:lnTo>
                        <a:pt x="247" y="533"/>
                      </a:lnTo>
                      <a:lnTo>
                        <a:pt x="284" y="463"/>
                      </a:lnTo>
                      <a:lnTo>
                        <a:pt x="284" y="463"/>
                      </a:lnTo>
                      <a:lnTo>
                        <a:pt x="275" y="462"/>
                      </a:lnTo>
                      <a:close/>
                      <a:moveTo>
                        <a:pt x="247" y="533"/>
                      </a:moveTo>
                      <a:lnTo>
                        <a:pt x="0" y="1017"/>
                      </a:lnTo>
                      <a:lnTo>
                        <a:pt x="187" y="1017"/>
                      </a:lnTo>
                      <a:lnTo>
                        <a:pt x="666" y="533"/>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9" name="Google Shape;649;g34e33eaa2f2_0_490"/>
                <p:cNvSpPr/>
                <p:nvPr/>
              </p:nvSpPr>
              <p:spPr>
                <a:xfrm>
                  <a:off x="6585342" y="2890340"/>
                  <a:ext cx="363547" cy="518583"/>
                </a:xfrm>
                <a:custGeom>
                  <a:rect b="b" l="l" r="r" t="t"/>
                  <a:pathLst>
                    <a:path extrusionOk="0" h="445" w="312">
                      <a:moveTo>
                        <a:pt x="240" y="1"/>
                      </a:moveTo>
                      <a:lnTo>
                        <a:pt x="1" y="445"/>
                      </a:lnTo>
                      <a:lnTo>
                        <a:pt x="147" y="311"/>
                      </a:lnTo>
                      <a:lnTo>
                        <a:pt x="311"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50" name="Google Shape;650;g34e33eaa2f2_0_490"/>
                <p:cNvSpPr/>
                <p:nvPr/>
              </p:nvSpPr>
              <p:spPr>
                <a:xfrm>
                  <a:off x="6000407" y="3428754"/>
                  <a:ext cx="560468" cy="83906"/>
                </a:xfrm>
                <a:custGeom>
                  <a:rect b="b" l="l" r="r" t="t"/>
                  <a:pathLst>
                    <a:path extrusionOk="0" h="72" w="481">
                      <a:moveTo>
                        <a:pt x="36" y="0"/>
                      </a:moveTo>
                      <a:lnTo>
                        <a:pt x="1" y="71"/>
                      </a:lnTo>
                      <a:lnTo>
                        <a:pt x="427" y="71"/>
                      </a:lnTo>
                      <a:lnTo>
                        <a:pt x="480" y="18"/>
                      </a:lnTo>
                      <a:lnTo>
                        <a:pt x="36"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51" name="Google Shape;651;g34e33eaa2f2_0_490"/>
                <p:cNvSpPr/>
                <p:nvPr/>
              </p:nvSpPr>
              <p:spPr>
                <a:xfrm>
                  <a:off x="6517760" y="2890340"/>
                  <a:ext cx="1533423" cy="1186331"/>
                </a:xfrm>
                <a:custGeom>
                  <a:rect b="b" l="l" r="r" t="t"/>
                  <a:pathLst>
                    <a:path extrusionOk="0" h="1018" w="1316">
                      <a:moveTo>
                        <a:pt x="1018" y="1"/>
                      </a:moveTo>
                      <a:lnTo>
                        <a:pt x="667" y="369"/>
                      </a:lnTo>
                      <a:lnTo>
                        <a:pt x="591" y="480"/>
                      </a:lnTo>
                      <a:lnTo>
                        <a:pt x="907" y="498"/>
                      </a:lnTo>
                      <a:lnTo>
                        <a:pt x="1222" y="183"/>
                      </a:lnTo>
                      <a:lnTo>
                        <a:pt x="1315" y="1"/>
                      </a:lnTo>
                      <a:close/>
                      <a:moveTo>
                        <a:pt x="480" y="556"/>
                      </a:moveTo>
                      <a:lnTo>
                        <a:pt x="1" y="1017"/>
                      </a:lnTo>
                      <a:lnTo>
                        <a:pt x="241" y="1017"/>
                      </a:lnTo>
                      <a:lnTo>
                        <a:pt x="503" y="556"/>
                      </a:lnTo>
                      <a:close/>
                      <a:moveTo>
                        <a:pt x="556" y="556"/>
                      </a:moveTo>
                      <a:lnTo>
                        <a:pt x="316" y="1017"/>
                      </a:lnTo>
                      <a:lnTo>
                        <a:pt x="369" y="1017"/>
                      </a:lnTo>
                      <a:lnTo>
                        <a:pt x="836" y="556"/>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52" name="Google Shape;652;g34e33eaa2f2_0_490"/>
                <p:cNvSpPr/>
                <p:nvPr/>
              </p:nvSpPr>
              <p:spPr>
                <a:xfrm>
                  <a:off x="7077060" y="3449731"/>
                  <a:ext cx="497547" cy="88567"/>
                </a:xfrm>
                <a:custGeom>
                  <a:rect b="b" l="l" r="r" t="t"/>
                  <a:pathLst>
                    <a:path extrusionOk="0" h="76" w="427">
                      <a:moveTo>
                        <a:pt x="40" y="36"/>
                      </a:moveTo>
                      <a:lnTo>
                        <a:pt x="0" y="76"/>
                      </a:lnTo>
                      <a:lnTo>
                        <a:pt x="23" y="76"/>
                      </a:lnTo>
                      <a:lnTo>
                        <a:pt x="40" y="36"/>
                      </a:lnTo>
                      <a:close/>
                      <a:moveTo>
                        <a:pt x="111" y="0"/>
                      </a:moveTo>
                      <a:lnTo>
                        <a:pt x="76" y="76"/>
                      </a:lnTo>
                      <a:lnTo>
                        <a:pt x="356" y="76"/>
                      </a:lnTo>
                      <a:lnTo>
                        <a:pt x="427" y="18"/>
                      </a:lnTo>
                      <a:lnTo>
                        <a:pt x="111"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53" name="Google Shape;653;g34e33eaa2f2_0_490"/>
                <p:cNvSpPr/>
                <p:nvPr/>
              </p:nvSpPr>
              <p:spPr>
                <a:xfrm>
                  <a:off x="6797410" y="3320372"/>
                  <a:ext cx="497547" cy="756315"/>
                </a:xfrm>
                <a:custGeom>
                  <a:rect b="b" l="l" r="r" t="t"/>
                  <a:pathLst>
                    <a:path extrusionOk="0" h="649" w="427">
                      <a:moveTo>
                        <a:pt x="427" y="0"/>
                      </a:moveTo>
                      <a:lnTo>
                        <a:pt x="280" y="147"/>
                      </a:lnTo>
                      <a:lnTo>
                        <a:pt x="263" y="187"/>
                      </a:lnTo>
                      <a:lnTo>
                        <a:pt x="1" y="648"/>
                      </a:lnTo>
                      <a:lnTo>
                        <a:pt x="76" y="648"/>
                      </a:lnTo>
                      <a:lnTo>
                        <a:pt x="316" y="187"/>
                      </a:lnTo>
                      <a:lnTo>
                        <a:pt x="351" y="111"/>
                      </a:lnTo>
                      <a:lnTo>
                        <a:pt x="42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54" name="Google Shape;654;g34e33eaa2f2_0_490"/>
                <p:cNvSpPr/>
                <p:nvPr/>
              </p:nvSpPr>
              <p:spPr>
                <a:xfrm>
                  <a:off x="6994330" y="4225886"/>
                  <a:ext cx="192260" cy="279685"/>
                </a:xfrm>
                <a:custGeom>
                  <a:rect b="b" l="l" r="r" t="t"/>
                  <a:pathLst>
                    <a:path extrusionOk="0" h="240" w="165">
                      <a:moveTo>
                        <a:pt x="0" y="0"/>
                      </a:moveTo>
                      <a:lnTo>
                        <a:pt x="0" y="240"/>
                      </a:lnTo>
                      <a:lnTo>
                        <a:pt x="165" y="240"/>
                      </a:lnTo>
                      <a:lnTo>
                        <a:pt x="165" y="0"/>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55" name="Google Shape;655;g34e33eaa2f2_0_490"/>
                <p:cNvSpPr/>
                <p:nvPr/>
              </p:nvSpPr>
              <p:spPr>
                <a:xfrm>
                  <a:off x="6905774" y="4225886"/>
                  <a:ext cx="198087" cy="279685"/>
                </a:xfrm>
                <a:custGeom>
                  <a:rect b="b" l="l" r="r" t="t"/>
                  <a:pathLst>
                    <a:path extrusionOk="0" h="240" w="170">
                      <a:moveTo>
                        <a:pt x="1" y="0"/>
                      </a:moveTo>
                      <a:lnTo>
                        <a:pt x="1" y="240"/>
                      </a:lnTo>
                      <a:lnTo>
                        <a:pt x="170" y="240"/>
                      </a:lnTo>
                      <a:lnTo>
                        <a:pt x="170"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56" name="Google Shape;656;g34e33eaa2f2_0_490"/>
                <p:cNvSpPr/>
                <p:nvPr/>
              </p:nvSpPr>
              <p:spPr>
                <a:xfrm>
                  <a:off x="5980599" y="4225886"/>
                  <a:ext cx="192260" cy="279685"/>
                </a:xfrm>
                <a:custGeom>
                  <a:rect b="b" l="l" r="r" t="t"/>
                  <a:pathLst>
                    <a:path extrusionOk="0" h="240" w="165">
                      <a:moveTo>
                        <a:pt x="0" y="0"/>
                      </a:moveTo>
                      <a:lnTo>
                        <a:pt x="0" y="240"/>
                      </a:lnTo>
                      <a:lnTo>
                        <a:pt x="164" y="240"/>
                      </a:lnTo>
                      <a:lnTo>
                        <a:pt x="164" y="0"/>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57" name="Google Shape;657;g34e33eaa2f2_0_490"/>
                <p:cNvSpPr/>
                <p:nvPr/>
              </p:nvSpPr>
              <p:spPr>
                <a:xfrm>
                  <a:off x="5892043" y="4225886"/>
                  <a:ext cx="198087" cy="279685"/>
                </a:xfrm>
                <a:custGeom>
                  <a:rect b="b" l="l" r="r" t="t"/>
                  <a:pathLst>
                    <a:path extrusionOk="0" h="240" w="170">
                      <a:moveTo>
                        <a:pt x="1" y="0"/>
                      </a:moveTo>
                      <a:lnTo>
                        <a:pt x="1" y="240"/>
                      </a:lnTo>
                      <a:lnTo>
                        <a:pt x="169" y="240"/>
                      </a:lnTo>
                      <a:lnTo>
                        <a:pt x="169"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8" name="Shape 658"/>
        <p:cNvGrpSpPr/>
        <p:nvPr/>
      </p:nvGrpSpPr>
      <p:grpSpPr>
        <a:xfrm>
          <a:off x="0" y="0"/>
          <a:ext cx="0" cy="0"/>
          <a:chOff x="0" y="0"/>
          <a:chExt cx="0" cy="0"/>
        </a:xfrm>
      </p:grpSpPr>
      <p:sp>
        <p:nvSpPr>
          <p:cNvPr id="659" name="Google Shape;659;g34e33eaa2f2_0_65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660" name="Google Shape;660;g34e33eaa2f2_0_65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1" name="Google Shape;661;g34e33eaa2f2_0_65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2" name="Google Shape;662;g34e33eaa2f2_0_65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3" name="Google Shape;663;g34e33eaa2f2_0_65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64" name="Shape 664"/>
        <p:cNvGrpSpPr/>
        <p:nvPr/>
      </p:nvGrpSpPr>
      <p:grpSpPr>
        <a:xfrm>
          <a:off x="0" y="0"/>
          <a:ext cx="0" cy="0"/>
          <a:chOff x="0" y="0"/>
          <a:chExt cx="0" cy="0"/>
        </a:xfrm>
      </p:grpSpPr>
      <p:sp>
        <p:nvSpPr>
          <p:cNvPr id="665" name="Google Shape;665;g34e33eaa2f2_0_659"/>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666" name="Google Shape;666;g34e33eaa2f2_0_659"/>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7" name="Google Shape;667;g34e33eaa2f2_0_659"/>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 name="Google Shape;668;g34e33eaa2f2_0_659"/>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9" name="Google Shape;669;g34e33eaa2f2_0_659"/>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0" name="Google Shape;670;g34e33eaa2f2_0_65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 name="Google Shape;671;g34e33eaa2f2_0_65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2" name="Google Shape;672;g34e33eaa2f2_0_65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1" name="Shape 51"/>
        <p:cNvGrpSpPr/>
        <p:nvPr/>
      </p:nvGrpSpPr>
      <p:grpSpPr>
        <a:xfrm>
          <a:off x="0" y="0"/>
          <a:ext cx="0" cy="0"/>
          <a:chOff x="0" y="0"/>
          <a:chExt cx="0" cy="0"/>
        </a:xfrm>
      </p:grpSpPr>
      <p:sp>
        <p:nvSpPr>
          <p:cNvPr id="52" name="Google Shape;52;g34e33eaa2f2_0_46"/>
          <p:cNvSpPr txBox="1"/>
          <p:nvPr>
            <p:ph type="title"/>
          </p:nvPr>
        </p:nvSpPr>
        <p:spPr>
          <a:xfrm>
            <a:off x="960000" y="593367"/>
            <a:ext cx="102720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53" name="Google Shape;53;g34e33eaa2f2_0_46"/>
          <p:cNvSpPr txBox="1"/>
          <p:nvPr>
            <p:ph idx="2" type="title"/>
          </p:nvPr>
        </p:nvSpPr>
        <p:spPr>
          <a:xfrm>
            <a:off x="960000" y="1771531"/>
            <a:ext cx="979500" cy="7635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000"/>
              <a:buNone/>
              <a:defRPr sz="4000">
                <a:solidFill>
                  <a:schemeClr val="accent1"/>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54" name="Google Shape;54;g34e33eaa2f2_0_46"/>
          <p:cNvSpPr txBox="1"/>
          <p:nvPr>
            <p:ph idx="3" type="title"/>
          </p:nvPr>
        </p:nvSpPr>
        <p:spPr>
          <a:xfrm>
            <a:off x="960000" y="3682769"/>
            <a:ext cx="979500" cy="7635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000"/>
              <a:buNone/>
              <a:defRPr sz="4000">
                <a:solidFill>
                  <a:schemeClr val="accent1"/>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55" name="Google Shape;55;g34e33eaa2f2_0_46"/>
          <p:cNvSpPr txBox="1"/>
          <p:nvPr>
            <p:ph idx="4" type="title"/>
          </p:nvPr>
        </p:nvSpPr>
        <p:spPr>
          <a:xfrm>
            <a:off x="4559033" y="1771531"/>
            <a:ext cx="979500" cy="7635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000"/>
              <a:buNone/>
              <a:defRPr sz="4000">
                <a:solidFill>
                  <a:schemeClr val="accent1"/>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56" name="Google Shape;56;g34e33eaa2f2_0_46"/>
          <p:cNvSpPr txBox="1"/>
          <p:nvPr>
            <p:ph idx="5" type="title"/>
          </p:nvPr>
        </p:nvSpPr>
        <p:spPr>
          <a:xfrm>
            <a:off x="4559033" y="3682769"/>
            <a:ext cx="979500" cy="7635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000"/>
              <a:buNone/>
              <a:defRPr sz="4000">
                <a:solidFill>
                  <a:schemeClr val="accent1"/>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57" name="Google Shape;57;g34e33eaa2f2_0_46"/>
          <p:cNvSpPr txBox="1"/>
          <p:nvPr>
            <p:ph idx="6" type="title"/>
          </p:nvPr>
        </p:nvSpPr>
        <p:spPr>
          <a:xfrm>
            <a:off x="8158067" y="1771531"/>
            <a:ext cx="979500" cy="7635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000"/>
              <a:buNone/>
              <a:defRPr sz="4000">
                <a:solidFill>
                  <a:schemeClr val="accent1"/>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58" name="Google Shape;58;g34e33eaa2f2_0_46"/>
          <p:cNvSpPr txBox="1"/>
          <p:nvPr>
            <p:ph idx="7" type="title"/>
          </p:nvPr>
        </p:nvSpPr>
        <p:spPr>
          <a:xfrm>
            <a:off x="8158067" y="3682769"/>
            <a:ext cx="979500" cy="7635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000"/>
              <a:buNone/>
              <a:defRPr sz="4000">
                <a:solidFill>
                  <a:schemeClr val="accent1"/>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59" name="Google Shape;59;g34e33eaa2f2_0_46"/>
          <p:cNvSpPr txBox="1"/>
          <p:nvPr>
            <p:ph idx="1" type="subTitle"/>
          </p:nvPr>
        </p:nvSpPr>
        <p:spPr>
          <a:xfrm>
            <a:off x="960000" y="2413967"/>
            <a:ext cx="3074100" cy="980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Font typeface="Montserrat"/>
              <a:buNone/>
              <a:defRPr b="1" sz="2400">
                <a:solidFill>
                  <a:schemeClr val="dk1"/>
                </a:solidFill>
                <a:latin typeface="Montserrat"/>
                <a:ea typeface="Montserrat"/>
                <a:cs typeface="Montserrat"/>
                <a:sym typeface="Montserrat"/>
              </a:defRPr>
            </a:lvl1pPr>
            <a:lvl2pPr lvl="1" algn="l">
              <a:lnSpc>
                <a:spcPct val="100000"/>
              </a:lnSpc>
              <a:spcBef>
                <a:spcPts val="0"/>
              </a:spcBef>
              <a:spcAft>
                <a:spcPts val="0"/>
              </a:spcAft>
              <a:buSzPts val="3200"/>
              <a:buFont typeface="Montserrat"/>
              <a:buNone/>
              <a:defRPr sz="3200">
                <a:latin typeface="Montserrat"/>
                <a:ea typeface="Montserrat"/>
                <a:cs typeface="Montserrat"/>
                <a:sym typeface="Montserrat"/>
              </a:defRPr>
            </a:lvl2pPr>
            <a:lvl3pPr lvl="2" algn="l">
              <a:lnSpc>
                <a:spcPct val="100000"/>
              </a:lnSpc>
              <a:spcBef>
                <a:spcPts val="0"/>
              </a:spcBef>
              <a:spcAft>
                <a:spcPts val="0"/>
              </a:spcAft>
              <a:buSzPts val="3200"/>
              <a:buFont typeface="Montserrat"/>
              <a:buNone/>
              <a:defRPr sz="3200">
                <a:latin typeface="Montserrat"/>
                <a:ea typeface="Montserrat"/>
                <a:cs typeface="Montserrat"/>
                <a:sym typeface="Montserrat"/>
              </a:defRPr>
            </a:lvl3pPr>
            <a:lvl4pPr lvl="3" algn="l">
              <a:lnSpc>
                <a:spcPct val="100000"/>
              </a:lnSpc>
              <a:spcBef>
                <a:spcPts val="0"/>
              </a:spcBef>
              <a:spcAft>
                <a:spcPts val="0"/>
              </a:spcAft>
              <a:buSzPts val="3200"/>
              <a:buFont typeface="Montserrat"/>
              <a:buNone/>
              <a:defRPr sz="3200">
                <a:latin typeface="Montserrat"/>
                <a:ea typeface="Montserrat"/>
                <a:cs typeface="Montserrat"/>
                <a:sym typeface="Montserrat"/>
              </a:defRPr>
            </a:lvl4pPr>
            <a:lvl5pPr lvl="4" algn="l">
              <a:lnSpc>
                <a:spcPct val="100000"/>
              </a:lnSpc>
              <a:spcBef>
                <a:spcPts val="0"/>
              </a:spcBef>
              <a:spcAft>
                <a:spcPts val="0"/>
              </a:spcAft>
              <a:buSzPts val="3200"/>
              <a:buFont typeface="Montserrat"/>
              <a:buNone/>
              <a:defRPr sz="3200">
                <a:latin typeface="Montserrat"/>
                <a:ea typeface="Montserrat"/>
                <a:cs typeface="Montserrat"/>
                <a:sym typeface="Montserrat"/>
              </a:defRPr>
            </a:lvl5pPr>
            <a:lvl6pPr lvl="5" algn="l">
              <a:lnSpc>
                <a:spcPct val="100000"/>
              </a:lnSpc>
              <a:spcBef>
                <a:spcPts val="0"/>
              </a:spcBef>
              <a:spcAft>
                <a:spcPts val="0"/>
              </a:spcAft>
              <a:buSzPts val="3200"/>
              <a:buFont typeface="Montserrat"/>
              <a:buNone/>
              <a:defRPr sz="3200">
                <a:latin typeface="Montserrat"/>
                <a:ea typeface="Montserrat"/>
                <a:cs typeface="Montserrat"/>
                <a:sym typeface="Montserrat"/>
              </a:defRPr>
            </a:lvl6pPr>
            <a:lvl7pPr lvl="6" algn="l">
              <a:lnSpc>
                <a:spcPct val="100000"/>
              </a:lnSpc>
              <a:spcBef>
                <a:spcPts val="0"/>
              </a:spcBef>
              <a:spcAft>
                <a:spcPts val="0"/>
              </a:spcAft>
              <a:buSzPts val="3200"/>
              <a:buFont typeface="Montserrat"/>
              <a:buNone/>
              <a:defRPr sz="3200">
                <a:latin typeface="Montserrat"/>
                <a:ea typeface="Montserrat"/>
                <a:cs typeface="Montserrat"/>
                <a:sym typeface="Montserrat"/>
              </a:defRPr>
            </a:lvl7pPr>
            <a:lvl8pPr lvl="7" algn="l">
              <a:lnSpc>
                <a:spcPct val="100000"/>
              </a:lnSpc>
              <a:spcBef>
                <a:spcPts val="0"/>
              </a:spcBef>
              <a:spcAft>
                <a:spcPts val="0"/>
              </a:spcAft>
              <a:buSzPts val="3200"/>
              <a:buFont typeface="Montserrat"/>
              <a:buNone/>
              <a:defRPr sz="3200">
                <a:latin typeface="Montserrat"/>
                <a:ea typeface="Montserrat"/>
                <a:cs typeface="Montserrat"/>
                <a:sym typeface="Montserrat"/>
              </a:defRPr>
            </a:lvl8pPr>
            <a:lvl9pPr lvl="8" algn="l">
              <a:lnSpc>
                <a:spcPct val="100000"/>
              </a:lnSpc>
              <a:spcBef>
                <a:spcPts val="0"/>
              </a:spcBef>
              <a:spcAft>
                <a:spcPts val="0"/>
              </a:spcAft>
              <a:buSzPts val="3200"/>
              <a:buFont typeface="Montserrat"/>
              <a:buNone/>
              <a:defRPr sz="3200">
                <a:latin typeface="Montserrat"/>
                <a:ea typeface="Montserrat"/>
                <a:cs typeface="Montserrat"/>
                <a:sym typeface="Montserrat"/>
              </a:defRPr>
            </a:lvl9pPr>
          </a:lstStyle>
          <a:p/>
        </p:txBody>
      </p:sp>
      <p:sp>
        <p:nvSpPr>
          <p:cNvPr id="60" name="Google Shape;60;g34e33eaa2f2_0_46"/>
          <p:cNvSpPr txBox="1"/>
          <p:nvPr>
            <p:ph idx="8" type="subTitle"/>
          </p:nvPr>
        </p:nvSpPr>
        <p:spPr>
          <a:xfrm>
            <a:off x="4559033" y="2413967"/>
            <a:ext cx="3074100" cy="980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Font typeface="Montserrat"/>
              <a:buNone/>
              <a:defRPr b="1" sz="2400">
                <a:solidFill>
                  <a:schemeClr val="dk1"/>
                </a:solidFill>
                <a:latin typeface="Montserrat"/>
                <a:ea typeface="Montserrat"/>
                <a:cs typeface="Montserrat"/>
                <a:sym typeface="Montserrat"/>
              </a:defRPr>
            </a:lvl1pPr>
            <a:lvl2pPr lvl="1" algn="l">
              <a:lnSpc>
                <a:spcPct val="100000"/>
              </a:lnSpc>
              <a:spcBef>
                <a:spcPts val="0"/>
              </a:spcBef>
              <a:spcAft>
                <a:spcPts val="0"/>
              </a:spcAft>
              <a:buSzPts val="3200"/>
              <a:buFont typeface="Montserrat"/>
              <a:buNone/>
              <a:defRPr sz="3200">
                <a:latin typeface="Montserrat"/>
                <a:ea typeface="Montserrat"/>
                <a:cs typeface="Montserrat"/>
                <a:sym typeface="Montserrat"/>
              </a:defRPr>
            </a:lvl2pPr>
            <a:lvl3pPr lvl="2" algn="l">
              <a:lnSpc>
                <a:spcPct val="100000"/>
              </a:lnSpc>
              <a:spcBef>
                <a:spcPts val="0"/>
              </a:spcBef>
              <a:spcAft>
                <a:spcPts val="0"/>
              </a:spcAft>
              <a:buSzPts val="3200"/>
              <a:buFont typeface="Montserrat"/>
              <a:buNone/>
              <a:defRPr sz="3200">
                <a:latin typeface="Montserrat"/>
                <a:ea typeface="Montserrat"/>
                <a:cs typeface="Montserrat"/>
                <a:sym typeface="Montserrat"/>
              </a:defRPr>
            </a:lvl3pPr>
            <a:lvl4pPr lvl="3" algn="l">
              <a:lnSpc>
                <a:spcPct val="100000"/>
              </a:lnSpc>
              <a:spcBef>
                <a:spcPts val="0"/>
              </a:spcBef>
              <a:spcAft>
                <a:spcPts val="0"/>
              </a:spcAft>
              <a:buSzPts val="3200"/>
              <a:buFont typeface="Montserrat"/>
              <a:buNone/>
              <a:defRPr sz="3200">
                <a:latin typeface="Montserrat"/>
                <a:ea typeface="Montserrat"/>
                <a:cs typeface="Montserrat"/>
                <a:sym typeface="Montserrat"/>
              </a:defRPr>
            </a:lvl4pPr>
            <a:lvl5pPr lvl="4" algn="l">
              <a:lnSpc>
                <a:spcPct val="100000"/>
              </a:lnSpc>
              <a:spcBef>
                <a:spcPts val="0"/>
              </a:spcBef>
              <a:spcAft>
                <a:spcPts val="0"/>
              </a:spcAft>
              <a:buSzPts val="3200"/>
              <a:buFont typeface="Montserrat"/>
              <a:buNone/>
              <a:defRPr sz="3200">
                <a:latin typeface="Montserrat"/>
                <a:ea typeface="Montserrat"/>
                <a:cs typeface="Montserrat"/>
                <a:sym typeface="Montserrat"/>
              </a:defRPr>
            </a:lvl5pPr>
            <a:lvl6pPr lvl="5" algn="l">
              <a:lnSpc>
                <a:spcPct val="100000"/>
              </a:lnSpc>
              <a:spcBef>
                <a:spcPts val="0"/>
              </a:spcBef>
              <a:spcAft>
                <a:spcPts val="0"/>
              </a:spcAft>
              <a:buSzPts val="3200"/>
              <a:buFont typeface="Montserrat"/>
              <a:buNone/>
              <a:defRPr sz="3200">
                <a:latin typeface="Montserrat"/>
                <a:ea typeface="Montserrat"/>
                <a:cs typeface="Montserrat"/>
                <a:sym typeface="Montserrat"/>
              </a:defRPr>
            </a:lvl6pPr>
            <a:lvl7pPr lvl="6" algn="l">
              <a:lnSpc>
                <a:spcPct val="100000"/>
              </a:lnSpc>
              <a:spcBef>
                <a:spcPts val="0"/>
              </a:spcBef>
              <a:spcAft>
                <a:spcPts val="0"/>
              </a:spcAft>
              <a:buSzPts val="3200"/>
              <a:buFont typeface="Montserrat"/>
              <a:buNone/>
              <a:defRPr sz="3200">
                <a:latin typeface="Montserrat"/>
                <a:ea typeface="Montserrat"/>
                <a:cs typeface="Montserrat"/>
                <a:sym typeface="Montserrat"/>
              </a:defRPr>
            </a:lvl7pPr>
            <a:lvl8pPr lvl="7" algn="l">
              <a:lnSpc>
                <a:spcPct val="100000"/>
              </a:lnSpc>
              <a:spcBef>
                <a:spcPts val="0"/>
              </a:spcBef>
              <a:spcAft>
                <a:spcPts val="0"/>
              </a:spcAft>
              <a:buSzPts val="3200"/>
              <a:buFont typeface="Montserrat"/>
              <a:buNone/>
              <a:defRPr sz="3200">
                <a:latin typeface="Montserrat"/>
                <a:ea typeface="Montserrat"/>
                <a:cs typeface="Montserrat"/>
                <a:sym typeface="Montserrat"/>
              </a:defRPr>
            </a:lvl8pPr>
            <a:lvl9pPr lvl="8" algn="l">
              <a:lnSpc>
                <a:spcPct val="100000"/>
              </a:lnSpc>
              <a:spcBef>
                <a:spcPts val="0"/>
              </a:spcBef>
              <a:spcAft>
                <a:spcPts val="0"/>
              </a:spcAft>
              <a:buSzPts val="3200"/>
              <a:buFont typeface="Montserrat"/>
              <a:buNone/>
              <a:defRPr sz="3200">
                <a:latin typeface="Montserrat"/>
                <a:ea typeface="Montserrat"/>
                <a:cs typeface="Montserrat"/>
                <a:sym typeface="Montserrat"/>
              </a:defRPr>
            </a:lvl9pPr>
          </a:lstStyle>
          <a:p/>
        </p:txBody>
      </p:sp>
      <p:sp>
        <p:nvSpPr>
          <p:cNvPr id="61" name="Google Shape;61;g34e33eaa2f2_0_46"/>
          <p:cNvSpPr txBox="1"/>
          <p:nvPr>
            <p:ph idx="9" type="subTitle"/>
          </p:nvPr>
        </p:nvSpPr>
        <p:spPr>
          <a:xfrm>
            <a:off x="8158067" y="2413967"/>
            <a:ext cx="3074100" cy="980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Font typeface="Montserrat"/>
              <a:buNone/>
              <a:defRPr b="1" sz="2400">
                <a:solidFill>
                  <a:schemeClr val="dk1"/>
                </a:solidFill>
                <a:latin typeface="Montserrat"/>
                <a:ea typeface="Montserrat"/>
                <a:cs typeface="Montserrat"/>
                <a:sym typeface="Montserrat"/>
              </a:defRPr>
            </a:lvl1pPr>
            <a:lvl2pPr lvl="1" algn="l">
              <a:lnSpc>
                <a:spcPct val="100000"/>
              </a:lnSpc>
              <a:spcBef>
                <a:spcPts val="0"/>
              </a:spcBef>
              <a:spcAft>
                <a:spcPts val="0"/>
              </a:spcAft>
              <a:buSzPts val="3200"/>
              <a:buFont typeface="Montserrat"/>
              <a:buNone/>
              <a:defRPr sz="3200">
                <a:latin typeface="Montserrat"/>
                <a:ea typeface="Montserrat"/>
                <a:cs typeface="Montserrat"/>
                <a:sym typeface="Montserrat"/>
              </a:defRPr>
            </a:lvl2pPr>
            <a:lvl3pPr lvl="2" algn="l">
              <a:lnSpc>
                <a:spcPct val="100000"/>
              </a:lnSpc>
              <a:spcBef>
                <a:spcPts val="0"/>
              </a:spcBef>
              <a:spcAft>
                <a:spcPts val="0"/>
              </a:spcAft>
              <a:buSzPts val="3200"/>
              <a:buFont typeface="Montserrat"/>
              <a:buNone/>
              <a:defRPr sz="3200">
                <a:latin typeface="Montserrat"/>
                <a:ea typeface="Montserrat"/>
                <a:cs typeface="Montserrat"/>
                <a:sym typeface="Montserrat"/>
              </a:defRPr>
            </a:lvl3pPr>
            <a:lvl4pPr lvl="3" algn="l">
              <a:lnSpc>
                <a:spcPct val="100000"/>
              </a:lnSpc>
              <a:spcBef>
                <a:spcPts val="0"/>
              </a:spcBef>
              <a:spcAft>
                <a:spcPts val="0"/>
              </a:spcAft>
              <a:buSzPts val="3200"/>
              <a:buFont typeface="Montserrat"/>
              <a:buNone/>
              <a:defRPr sz="3200">
                <a:latin typeface="Montserrat"/>
                <a:ea typeface="Montserrat"/>
                <a:cs typeface="Montserrat"/>
                <a:sym typeface="Montserrat"/>
              </a:defRPr>
            </a:lvl4pPr>
            <a:lvl5pPr lvl="4" algn="l">
              <a:lnSpc>
                <a:spcPct val="100000"/>
              </a:lnSpc>
              <a:spcBef>
                <a:spcPts val="0"/>
              </a:spcBef>
              <a:spcAft>
                <a:spcPts val="0"/>
              </a:spcAft>
              <a:buSzPts val="3200"/>
              <a:buFont typeface="Montserrat"/>
              <a:buNone/>
              <a:defRPr sz="3200">
                <a:latin typeface="Montserrat"/>
                <a:ea typeface="Montserrat"/>
                <a:cs typeface="Montserrat"/>
                <a:sym typeface="Montserrat"/>
              </a:defRPr>
            </a:lvl5pPr>
            <a:lvl6pPr lvl="5" algn="l">
              <a:lnSpc>
                <a:spcPct val="100000"/>
              </a:lnSpc>
              <a:spcBef>
                <a:spcPts val="0"/>
              </a:spcBef>
              <a:spcAft>
                <a:spcPts val="0"/>
              </a:spcAft>
              <a:buSzPts val="3200"/>
              <a:buFont typeface="Montserrat"/>
              <a:buNone/>
              <a:defRPr sz="3200">
                <a:latin typeface="Montserrat"/>
                <a:ea typeface="Montserrat"/>
                <a:cs typeface="Montserrat"/>
                <a:sym typeface="Montserrat"/>
              </a:defRPr>
            </a:lvl6pPr>
            <a:lvl7pPr lvl="6" algn="l">
              <a:lnSpc>
                <a:spcPct val="100000"/>
              </a:lnSpc>
              <a:spcBef>
                <a:spcPts val="0"/>
              </a:spcBef>
              <a:spcAft>
                <a:spcPts val="0"/>
              </a:spcAft>
              <a:buSzPts val="3200"/>
              <a:buFont typeface="Montserrat"/>
              <a:buNone/>
              <a:defRPr sz="3200">
                <a:latin typeface="Montserrat"/>
                <a:ea typeface="Montserrat"/>
                <a:cs typeface="Montserrat"/>
                <a:sym typeface="Montserrat"/>
              </a:defRPr>
            </a:lvl7pPr>
            <a:lvl8pPr lvl="7" algn="l">
              <a:lnSpc>
                <a:spcPct val="100000"/>
              </a:lnSpc>
              <a:spcBef>
                <a:spcPts val="0"/>
              </a:spcBef>
              <a:spcAft>
                <a:spcPts val="0"/>
              </a:spcAft>
              <a:buSzPts val="3200"/>
              <a:buFont typeface="Montserrat"/>
              <a:buNone/>
              <a:defRPr sz="3200">
                <a:latin typeface="Montserrat"/>
                <a:ea typeface="Montserrat"/>
                <a:cs typeface="Montserrat"/>
                <a:sym typeface="Montserrat"/>
              </a:defRPr>
            </a:lvl8pPr>
            <a:lvl9pPr lvl="8" algn="l">
              <a:lnSpc>
                <a:spcPct val="100000"/>
              </a:lnSpc>
              <a:spcBef>
                <a:spcPts val="0"/>
              </a:spcBef>
              <a:spcAft>
                <a:spcPts val="0"/>
              </a:spcAft>
              <a:buSzPts val="3200"/>
              <a:buFont typeface="Montserrat"/>
              <a:buNone/>
              <a:defRPr sz="3200">
                <a:latin typeface="Montserrat"/>
                <a:ea typeface="Montserrat"/>
                <a:cs typeface="Montserrat"/>
                <a:sym typeface="Montserrat"/>
              </a:defRPr>
            </a:lvl9pPr>
          </a:lstStyle>
          <a:p/>
        </p:txBody>
      </p:sp>
      <p:sp>
        <p:nvSpPr>
          <p:cNvPr id="62" name="Google Shape;62;g34e33eaa2f2_0_46"/>
          <p:cNvSpPr txBox="1"/>
          <p:nvPr>
            <p:ph idx="13" type="subTitle"/>
          </p:nvPr>
        </p:nvSpPr>
        <p:spPr>
          <a:xfrm>
            <a:off x="960000" y="4325133"/>
            <a:ext cx="3074100" cy="980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Font typeface="Montserrat"/>
              <a:buNone/>
              <a:defRPr b="1" sz="2400">
                <a:solidFill>
                  <a:schemeClr val="dk1"/>
                </a:solidFill>
                <a:latin typeface="Montserrat"/>
                <a:ea typeface="Montserrat"/>
                <a:cs typeface="Montserrat"/>
                <a:sym typeface="Montserrat"/>
              </a:defRPr>
            </a:lvl1pPr>
            <a:lvl2pPr lvl="1" algn="l">
              <a:lnSpc>
                <a:spcPct val="100000"/>
              </a:lnSpc>
              <a:spcBef>
                <a:spcPts val="0"/>
              </a:spcBef>
              <a:spcAft>
                <a:spcPts val="0"/>
              </a:spcAft>
              <a:buSzPts val="3200"/>
              <a:buFont typeface="Montserrat"/>
              <a:buNone/>
              <a:defRPr sz="3200">
                <a:latin typeface="Montserrat"/>
                <a:ea typeface="Montserrat"/>
                <a:cs typeface="Montserrat"/>
                <a:sym typeface="Montserrat"/>
              </a:defRPr>
            </a:lvl2pPr>
            <a:lvl3pPr lvl="2" algn="l">
              <a:lnSpc>
                <a:spcPct val="100000"/>
              </a:lnSpc>
              <a:spcBef>
                <a:spcPts val="0"/>
              </a:spcBef>
              <a:spcAft>
                <a:spcPts val="0"/>
              </a:spcAft>
              <a:buSzPts val="3200"/>
              <a:buFont typeface="Montserrat"/>
              <a:buNone/>
              <a:defRPr sz="3200">
                <a:latin typeface="Montserrat"/>
                <a:ea typeface="Montserrat"/>
                <a:cs typeface="Montserrat"/>
                <a:sym typeface="Montserrat"/>
              </a:defRPr>
            </a:lvl3pPr>
            <a:lvl4pPr lvl="3" algn="l">
              <a:lnSpc>
                <a:spcPct val="100000"/>
              </a:lnSpc>
              <a:spcBef>
                <a:spcPts val="0"/>
              </a:spcBef>
              <a:spcAft>
                <a:spcPts val="0"/>
              </a:spcAft>
              <a:buSzPts val="3200"/>
              <a:buFont typeface="Montserrat"/>
              <a:buNone/>
              <a:defRPr sz="3200">
                <a:latin typeface="Montserrat"/>
                <a:ea typeface="Montserrat"/>
                <a:cs typeface="Montserrat"/>
                <a:sym typeface="Montserrat"/>
              </a:defRPr>
            </a:lvl4pPr>
            <a:lvl5pPr lvl="4" algn="l">
              <a:lnSpc>
                <a:spcPct val="100000"/>
              </a:lnSpc>
              <a:spcBef>
                <a:spcPts val="0"/>
              </a:spcBef>
              <a:spcAft>
                <a:spcPts val="0"/>
              </a:spcAft>
              <a:buSzPts val="3200"/>
              <a:buFont typeface="Montserrat"/>
              <a:buNone/>
              <a:defRPr sz="3200">
                <a:latin typeface="Montserrat"/>
                <a:ea typeface="Montserrat"/>
                <a:cs typeface="Montserrat"/>
                <a:sym typeface="Montserrat"/>
              </a:defRPr>
            </a:lvl5pPr>
            <a:lvl6pPr lvl="5" algn="l">
              <a:lnSpc>
                <a:spcPct val="100000"/>
              </a:lnSpc>
              <a:spcBef>
                <a:spcPts val="0"/>
              </a:spcBef>
              <a:spcAft>
                <a:spcPts val="0"/>
              </a:spcAft>
              <a:buSzPts val="3200"/>
              <a:buFont typeface="Montserrat"/>
              <a:buNone/>
              <a:defRPr sz="3200">
                <a:latin typeface="Montserrat"/>
                <a:ea typeface="Montserrat"/>
                <a:cs typeface="Montserrat"/>
                <a:sym typeface="Montserrat"/>
              </a:defRPr>
            </a:lvl6pPr>
            <a:lvl7pPr lvl="6" algn="l">
              <a:lnSpc>
                <a:spcPct val="100000"/>
              </a:lnSpc>
              <a:spcBef>
                <a:spcPts val="0"/>
              </a:spcBef>
              <a:spcAft>
                <a:spcPts val="0"/>
              </a:spcAft>
              <a:buSzPts val="3200"/>
              <a:buFont typeface="Montserrat"/>
              <a:buNone/>
              <a:defRPr sz="3200">
                <a:latin typeface="Montserrat"/>
                <a:ea typeface="Montserrat"/>
                <a:cs typeface="Montserrat"/>
                <a:sym typeface="Montserrat"/>
              </a:defRPr>
            </a:lvl7pPr>
            <a:lvl8pPr lvl="7" algn="l">
              <a:lnSpc>
                <a:spcPct val="100000"/>
              </a:lnSpc>
              <a:spcBef>
                <a:spcPts val="0"/>
              </a:spcBef>
              <a:spcAft>
                <a:spcPts val="0"/>
              </a:spcAft>
              <a:buSzPts val="3200"/>
              <a:buFont typeface="Montserrat"/>
              <a:buNone/>
              <a:defRPr sz="3200">
                <a:latin typeface="Montserrat"/>
                <a:ea typeface="Montserrat"/>
                <a:cs typeface="Montserrat"/>
                <a:sym typeface="Montserrat"/>
              </a:defRPr>
            </a:lvl8pPr>
            <a:lvl9pPr lvl="8" algn="l">
              <a:lnSpc>
                <a:spcPct val="100000"/>
              </a:lnSpc>
              <a:spcBef>
                <a:spcPts val="0"/>
              </a:spcBef>
              <a:spcAft>
                <a:spcPts val="0"/>
              </a:spcAft>
              <a:buSzPts val="3200"/>
              <a:buFont typeface="Montserrat"/>
              <a:buNone/>
              <a:defRPr sz="3200">
                <a:latin typeface="Montserrat"/>
                <a:ea typeface="Montserrat"/>
                <a:cs typeface="Montserrat"/>
                <a:sym typeface="Montserrat"/>
              </a:defRPr>
            </a:lvl9pPr>
          </a:lstStyle>
          <a:p/>
        </p:txBody>
      </p:sp>
      <p:sp>
        <p:nvSpPr>
          <p:cNvPr id="63" name="Google Shape;63;g34e33eaa2f2_0_46"/>
          <p:cNvSpPr txBox="1"/>
          <p:nvPr>
            <p:ph idx="14" type="subTitle"/>
          </p:nvPr>
        </p:nvSpPr>
        <p:spPr>
          <a:xfrm>
            <a:off x="4559033" y="4325133"/>
            <a:ext cx="3074100" cy="980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Font typeface="Montserrat"/>
              <a:buNone/>
              <a:defRPr b="1" sz="2400">
                <a:solidFill>
                  <a:schemeClr val="dk1"/>
                </a:solidFill>
                <a:latin typeface="Montserrat"/>
                <a:ea typeface="Montserrat"/>
                <a:cs typeface="Montserrat"/>
                <a:sym typeface="Montserrat"/>
              </a:defRPr>
            </a:lvl1pPr>
            <a:lvl2pPr lvl="1" algn="l">
              <a:lnSpc>
                <a:spcPct val="100000"/>
              </a:lnSpc>
              <a:spcBef>
                <a:spcPts val="0"/>
              </a:spcBef>
              <a:spcAft>
                <a:spcPts val="0"/>
              </a:spcAft>
              <a:buSzPts val="3200"/>
              <a:buFont typeface="Montserrat"/>
              <a:buNone/>
              <a:defRPr sz="3200">
                <a:latin typeface="Montserrat"/>
                <a:ea typeface="Montserrat"/>
                <a:cs typeface="Montserrat"/>
                <a:sym typeface="Montserrat"/>
              </a:defRPr>
            </a:lvl2pPr>
            <a:lvl3pPr lvl="2" algn="l">
              <a:lnSpc>
                <a:spcPct val="100000"/>
              </a:lnSpc>
              <a:spcBef>
                <a:spcPts val="0"/>
              </a:spcBef>
              <a:spcAft>
                <a:spcPts val="0"/>
              </a:spcAft>
              <a:buSzPts val="3200"/>
              <a:buFont typeface="Montserrat"/>
              <a:buNone/>
              <a:defRPr sz="3200">
                <a:latin typeface="Montserrat"/>
                <a:ea typeface="Montserrat"/>
                <a:cs typeface="Montserrat"/>
                <a:sym typeface="Montserrat"/>
              </a:defRPr>
            </a:lvl3pPr>
            <a:lvl4pPr lvl="3" algn="l">
              <a:lnSpc>
                <a:spcPct val="100000"/>
              </a:lnSpc>
              <a:spcBef>
                <a:spcPts val="0"/>
              </a:spcBef>
              <a:spcAft>
                <a:spcPts val="0"/>
              </a:spcAft>
              <a:buSzPts val="3200"/>
              <a:buFont typeface="Montserrat"/>
              <a:buNone/>
              <a:defRPr sz="3200">
                <a:latin typeface="Montserrat"/>
                <a:ea typeface="Montserrat"/>
                <a:cs typeface="Montserrat"/>
                <a:sym typeface="Montserrat"/>
              </a:defRPr>
            </a:lvl4pPr>
            <a:lvl5pPr lvl="4" algn="l">
              <a:lnSpc>
                <a:spcPct val="100000"/>
              </a:lnSpc>
              <a:spcBef>
                <a:spcPts val="0"/>
              </a:spcBef>
              <a:spcAft>
                <a:spcPts val="0"/>
              </a:spcAft>
              <a:buSzPts val="3200"/>
              <a:buFont typeface="Montserrat"/>
              <a:buNone/>
              <a:defRPr sz="3200">
                <a:latin typeface="Montserrat"/>
                <a:ea typeface="Montserrat"/>
                <a:cs typeface="Montserrat"/>
                <a:sym typeface="Montserrat"/>
              </a:defRPr>
            </a:lvl5pPr>
            <a:lvl6pPr lvl="5" algn="l">
              <a:lnSpc>
                <a:spcPct val="100000"/>
              </a:lnSpc>
              <a:spcBef>
                <a:spcPts val="0"/>
              </a:spcBef>
              <a:spcAft>
                <a:spcPts val="0"/>
              </a:spcAft>
              <a:buSzPts val="3200"/>
              <a:buFont typeface="Montserrat"/>
              <a:buNone/>
              <a:defRPr sz="3200">
                <a:latin typeface="Montserrat"/>
                <a:ea typeface="Montserrat"/>
                <a:cs typeface="Montserrat"/>
                <a:sym typeface="Montserrat"/>
              </a:defRPr>
            </a:lvl6pPr>
            <a:lvl7pPr lvl="6" algn="l">
              <a:lnSpc>
                <a:spcPct val="100000"/>
              </a:lnSpc>
              <a:spcBef>
                <a:spcPts val="0"/>
              </a:spcBef>
              <a:spcAft>
                <a:spcPts val="0"/>
              </a:spcAft>
              <a:buSzPts val="3200"/>
              <a:buFont typeface="Montserrat"/>
              <a:buNone/>
              <a:defRPr sz="3200">
                <a:latin typeface="Montserrat"/>
                <a:ea typeface="Montserrat"/>
                <a:cs typeface="Montserrat"/>
                <a:sym typeface="Montserrat"/>
              </a:defRPr>
            </a:lvl7pPr>
            <a:lvl8pPr lvl="7" algn="l">
              <a:lnSpc>
                <a:spcPct val="100000"/>
              </a:lnSpc>
              <a:spcBef>
                <a:spcPts val="0"/>
              </a:spcBef>
              <a:spcAft>
                <a:spcPts val="0"/>
              </a:spcAft>
              <a:buSzPts val="3200"/>
              <a:buFont typeface="Montserrat"/>
              <a:buNone/>
              <a:defRPr sz="3200">
                <a:latin typeface="Montserrat"/>
                <a:ea typeface="Montserrat"/>
                <a:cs typeface="Montserrat"/>
                <a:sym typeface="Montserrat"/>
              </a:defRPr>
            </a:lvl8pPr>
            <a:lvl9pPr lvl="8" algn="l">
              <a:lnSpc>
                <a:spcPct val="100000"/>
              </a:lnSpc>
              <a:spcBef>
                <a:spcPts val="0"/>
              </a:spcBef>
              <a:spcAft>
                <a:spcPts val="0"/>
              </a:spcAft>
              <a:buSzPts val="3200"/>
              <a:buFont typeface="Montserrat"/>
              <a:buNone/>
              <a:defRPr sz="3200">
                <a:latin typeface="Montserrat"/>
                <a:ea typeface="Montserrat"/>
                <a:cs typeface="Montserrat"/>
                <a:sym typeface="Montserrat"/>
              </a:defRPr>
            </a:lvl9pPr>
          </a:lstStyle>
          <a:p/>
        </p:txBody>
      </p:sp>
      <p:sp>
        <p:nvSpPr>
          <p:cNvPr id="64" name="Google Shape;64;g34e33eaa2f2_0_46"/>
          <p:cNvSpPr txBox="1"/>
          <p:nvPr>
            <p:ph idx="15" type="subTitle"/>
          </p:nvPr>
        </p:nvSpPr>
        <p:spPr>
          <a:xfrm>
            <a:off x="8158067" y="4325133"/>
            <a:ext cx="3074100" cy="980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Font typeface="Montserrat"/>
              <a:buNone/>
              <a:defRPr b="1" sz="2400">
                <a:solidFill>
                  <a:schemeClr val="dk1"/>
                </a:solidFill>
                <a:latin typeface="Montserrat"/>
                <a:ea typeface="Montserrat"/>
                <a:cs typeface="Montserrat"/>
                <a:sym typeface="Montserrat"/>
              </a:defRPr>
            </a:lvl1pPr>
            <a:lvl2pPr lvl="1" algn="l">
              <a:lnSpc>
                <a:spcPct val="100000"/>
              </a:lnSpc>
              <a:spcBef>
                <a:spcPts val="0"/>
              </a:spcBef>
              <a:spcAft>
                <a:spcPts val="0"/>
              </a:spcAft>
              <a:buSzPts val="3200"/>
              <a:buFont typeface="Montserrat"/>
              <a:buNone/>
              <a:defRPr sz="3200">
                <a:latin typeface="Montserrat"/>
                <a:ea typeface="Montserrat"/>
                <a:cs typeface="Montserrat"/>
                <a:sym typeface="Montserrat"/>
              </a:defRPr>
            </a:lvl2pPr>
            <a:lvl3pPr lvl="2" algn="l">
              <a:lnSpc>
                <a:spcPct val="100000"/>
              </a:lnSpc>
              <a:spcBef>
                <a:spcPts val="0"/>
              </a:spcBef>
              <a:spcAft>
                <a:spcPts val="0"/>
              </a:spcAft>
              <a:buSzPts val="3200"/>
              <a:buFont typeface="Montserrat"/>
              <a:buNone/>
              <a:defRPr sz="3200">
                <a:latin typeface="Montserrat"/>
                <a:ea typeface="Montserrat"/>
                <a:cs typeface="Montserrat"/>
                <a:sym typeface="Montserrat"/>
              </a:defRPr>
            </a:lvl3pPr>
            <a:lvl4pPr lvl="3" algn="l">
              <a:lnSpc>
                <a:spcPct val="100000"/>
              </a:lnSpc>
              <a:spcBef>
                <a:spcPts val="0"/>
              </a:spcBef>
              <a:spcAft>
                <a:spcPts val="0"/>
              </a:spcAft>
              <a:buSzPts val="3200"/>
              <a:buFont typeface="Montserrat"/>
              <a:buNone/>
              <a:defRPr sz="3200">
                <a:latin typeface="Montserrat"/>
                <a:ea typeface="Montserrat"/>
                <a:cs typeface="Montserrat"/>
                <a:sym typeface="Montserrat"/>
              </a:defRPr>
            </a:lvl4pPr>
            <a:lvl5pPr lvl="4" algn="l">
              <a:lnSpc>
                <a:spcPct val="100000"/>
              </a:lnSpc>
              <a:spcBef>
                <a:spcPts val="0"/>
              </a:spcBef>
              <a:spcAft>
                <a:spcPts val="0"/>
              </a:spcAft>
              <a:buSzPts val="3200"/>
              <a:buFont typeface="Montserrat"/>
              <a:buNone/>
              <a:defRPr sz="3200">
                <a:latin typeface="Montserrat"/>
                <a:ea typeface="Montserrat"/>
                <a:cs typeface="Montserrat"/>
                <a:sym typeface="Montserrat"/>
              </a:defRPr>
            </a:lvl5pPr>
            <a:lvl6pPr lvl="5" algn="l">
              <a:lnSpc>
                <a:spcPct val="100000"/>
              </a:lnSpc>
              <a:spcBef>
                <a:spcPts val="0"/>
              </a:spcBef>
              <a:spcAft>
                <a:spcPts val="0"/>
              </a:spcAft>
              <a:buSzPts val="3200"/>
              <a:buFont typeface="Montserrat"/>
              <a:buNone/>
              <a:defRPr sz="3200">
                <a:latin typeface="Montserrat"/>
                <a:ea typeface="Montserrat"/>
                <a:cs typeface="Montserrat"/>
                <a:sym typeface="Montserrat"/>
              </a:defRPr>
            </a:lvl6pPr>
            <a:lvl7pPr lvl="6" algn="l">
              <a:lnSpc>
                <a:spcPct val="100000"/>
              </a:lnSpc>
              <a:spcBef>
                <a:spcPts val="0"/>
              </a:spcBef>
              <a:spcAft>
                <a:spcPts val="0"/>
              </a:spcAft>
              <a:buSzPts val="3200"/>
              <a:buFont typeface="Montserrat"/>
              <a:buNone/>
              <a:defRPr sz="3200">
                <a:latin typeface="Montserrat"/>
                <a:ea typeface="Montserrat"/>
                <a:cs typeface="Montserrat"/>
                <a:sym typeface="Montserrat"/>
              </a:defRPr>
            </a:lvl7pPr>
            <a:lvl8pPr lvl="7" algn="l">
              <a:lnSpc>
                <a:spcPct val="100000"/>
              </a:lnSpc>
              <a:spcBef>
                <a:spcPts val="0"/>
              </a:spcBef>
              <a:spcAft>
                <a:spcPts val="0"/>
              </a:spcAft>
              <a:buSzPts val="3200"/>
              <a:buFont typeface="Montserrat"/>
              <a:buNone/>
              <a:defRPr sz="3200">
                <a:latin typeface="Montserrat"/>
                <a:ea typeface="Montserrat"/>
                <a:cs typeface="Montserrat"/>
                <a:sym typeface="Montserrat"/>
              </a:defRPr>
            </a:lvl8pPr>
            <a:lvl9pPr lvl="8" algn="l">
              <a:lnSpc>
                <a:spcPct val="100000"/>
              </a:lnSpc>
              <a:spcBef>
                <a:spcPts val="0"/>
              </a:spcBef>
              <a:spcAft>
                <a:spcPts val="0"/>
              </a:spcAft>
              <a:buSzPts val="3200"/>
              <a:buFont typeface="Montserrat"/>
              <a:buNone/>
              <a:defRPr sz="3200">
                <a:latin typeface="Montserrat"/>
                <a:ea typeface="Montserrat"/>
                <a:cs typeface="Montserrat"/>
                <a:sym typeface="Montserrat"/>
              </a:defRPr>
            </a:lvl9pPr>
          </a:lstStyle>
          <a:p/>
        </p:txBody>
      </p:sp>
      <p:grpSp>
        <p:nvGrpSpPr>
          <p:cNvPr id="65" name="Google Shape;65;g34e33eaa2f2_0_46"/>
          <p:cNvGrpSpPr/>
          <p:nvPr/>
        </p:nvGrpSpPr>
        <p:grpSpPr>
          <a:xfrm>
            <a:off x="-44732" y="6394611"/>
            <a:ext cx="12312492" cy="511187"/>
            <a:chOff x="-33550" y="4796078"/>
            <a:chExt cx="9234600" cy="383400"/>
          </a:xfrm>
        </p:grpSpPr>
        <p:sp>
          <p:nvSpPr>
            <p:cNvPr id="66" name="Google Shape;66;g34e33eaa2f2_0_46"/>
            <p:cNvSpPr/>
            <p:nvPr/>
          </p:nvSpPr>
          <p:spPr>
            <a:xfrm>
              <a:off x="-33550" y="4796078"/>
              <a:ext cx="9234600" cy="383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 name="Google Shape;67;g34e33eaa2f2_0_46"/>
            <p:cNvSpPr/>
            <p:nvPr/>
          </p:nvSpPr>
          <p:spPr>
            <a:xfrm>
              <a:off x="-33550" y="5040775"/>
              <a:ext cx="9234600" cy="1386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68" name="Google Shape;68;g34e33eaa2f2_0_46"/>
          <p:cNvGrpSpPr/>
          <p:nvPr/>
        </p:nvGrpSpPr>
        <p:grpSpPr>
          <a:xfrm flipH="1">
            <a:off x="11167436" y="4968732"/>
            <a:ext cx="557479" cy="1425982"/>
            <a:chOff x="412486" y="2194951"/>
            <a:chExt cx="463639" cy="1185946"/>
          </a:xfrm>
        </p:grpSpPr>
        <p:sp>
          <p:nvSpPr>
            <p:cNvPr id="69" name="Google Shape;69;g34e33eaa2f2_0_46"/>
            <p:cNvSpPr/>
            <p:nvPr/>
          </p:nvSpPr>
          <p:spPr>
            <a:xfrm>
              <a:off x="412486" y="2194951"/>
              <a:ext cx="463639" cy="830102"/>
            </a:xfrm>
            <a:custGeom>
              <a:rect b="b" l="l" r="r" t="t"/>
              <a:pathLst>
                <a:path extrusionOk="0" h="4143" w="2314">
                  <a:moveTo>
                    <a:pt x="1168" y="0"/>
                  </a:moveTo>
                  <a:cubicBezTo>
                    <a:pt x="520" y="0"/>
                    <a:pt x="1" y="497"/>
                    <a:pt x="1" y="1110"/>
                  </a:cubicBezTo>
                  <a:lnTo>
                    <a:pt x="1" y="3033"/>
                  </a:lnTo>
                  <a:cubicBezTo>
                    <a:pt x="1" y="3645"/>
                    <a:pt x="520" y="4143"/>
                    <a:pt x="1168" y="4143"/>
                  </a:cubicBezTo>
                  <a:cubicBezTo>
                    <a:pt x="1794" y="4143"/>
                    <a:pt x="2314" y="3645"/>
                    <a:pt x="2314" y="3033"/>
                  </a:cubicBezTo>
                  <a:lnTo>
                    <a:pt x="2314" y="1110"/>
                  </a:lnTo>
                  <a:cubicBezTo>
                    <a:pt x="2314" y="497"/>
                    <a:pt x="1794" y="0"/>
                    <a:pt x="116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0" name="Google Shape;70;g34e33eaa2f2_0_46"/>
            <p:cNvSpPr/>
            <p:nvPr/>
          </p:nvSpPr>
          <p:spPr>
            <a:xfrm>
              <a:off x="486420" y="2617516"/>
              <a:ext cx="315972" cy="763381"/>
            </a:xfrm>
            <a:custGeom>
              <a:rect b="b" l="l" r="r" t="t"/>
              <a:pathLst>
                <a:path extrusionOk="0" h="3810" w="1577">
                  <a:moveTo>
                    <a:pt x="799" y="0"/>
                  </a:moveTo>
                  <a:cubicBezTo>
                    <a:pt x="724" y="0"/>
                    <a:pt x="648" y="53"/>
                    <a:pt x="648" y="129"/>
                  </a:cubicBezTo>
                  <a:lnTo>
                    <a:pt x="648" y="1350"/>
                  </a:lnTo>
                  <a:cubicBezTo>
                    <a:pt x="426" y="1297"/>
                    <a:pt x="244" y="1052"/>
                    <a:pt x="244" y="608"/>
                  </a:cubicBezTo>
                  <a:cubicBezTo>
                    <a:pt x="244" y="537"/>
                    <a:pt x="187" y="497"/>
                    <a:pt x="111" y="497"/>
                  </a:cubicBezTo>
                  <a:cubicBezTo>
                    <a:pt x="58" y="497"/>
                    <a:pt x="0" y="537"/>
                    <a:pt x="0" y="608"/>
                  </a:cubicBezTo>
                  <a:cubicBezTo>
                    <a:pt x="0" y="906"/>
                    <a:pt x="93" y="1163"/>
                    <a:pt x="244" y="1350"/>
                  </a:cubicBezTo>
                  <a:cubicBezTo>
                    <a:pt x="355" y="1479"/>
                    <a:pt x="502" y="1572"/>
                    <a:pt x="648" y="1590"/>
                  </a:cubicBezTo>
                  <a:lnTo>
                    <a:pt x="648" y="3810"/>
                  </a:lnTo>
                  <a:lnTo>
                    <a:pt x="928" y="3810"/>
                  </a:lnTo>
                  <a:lnTo>
                    <a:pt x="928" y="1590"/>
                  </a:lnTo>
                  <a:cubicBezTo>
                    <a:pt x="1261" y="1536"/>
                    <a:pt x="1576" y="1186"/>
                    <a:pt x="1576" y="608"/>
                  </a:cubicBezTo>
                  <a:cubicBezTo>
                    <a:pt x="1576" y="537"/>
                    <a:pt x="1519" y="497"/>
                    <a:pt x="1465" y="497"/>
                  </a:cubicBezTo>
                  <a:cubicBezTo>
                    <a:pt x="1408" y="497"/>
                    <a:pt x="1354" y="537"/>
                    <a:pt x="1354" y="608"/>
                  </a:cubicBezTo>
                  <a:cubicBezTo>
                    <a:pt x="1354" y="1052"/>
                    <a:pt x="1150" y="1297"/>
                    <a:pt x="928" y="1350"/>
                  </a:cubicBezTo>
                  <a:lnTo>
                    <a:pt x="928" y="129"/>
                  </a:lnTo>
                  <a:cubicBezTo>
                    <a:pt x="928" y="53"/>
                    <a:pt x="870" y="0"/>
                    <a:pt x="799"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71" name="Google Shape;71;g34e33eaa2f2_0_46"/>
          <p:cNvSpPr/>
          <p:nvPr/>
        </p:nvSpPr>
        <p:spPr>
          <a:xfrm>
            <a:off x="11424933" y="782667"/>
            <a:ext cx="1273500" cy="1273500"/>
          </a:xfrm>
          <a:prstGeom prst="ellipse">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2" name="Shape 72"/>
        <p:cNvGrpSpPr/>
        <p:nvPr/>
      </p:nvGrpSpPr>
      <p:grpSpPr>
        <a:xfrm>
          <a:off x="0" y="0"/>
          <a:ext cx="0" cy="0"/>
          <a:chOff x="0" y="0"/>
          <a:chExt cx="0" cy="0"/>
        </a:xfrm>
      </p:grpSpPr>
      <p:grpSp>
        <p:nvGrpSpPr>
          <p:cNvPr id="73" name="Google Shape;73;g34e33eaa2f2_0_67"/>
          <p:cNvGrpSpPr/>
          <p:nvPr/>
        </p:nvGrpSpPr>
        <p:grpSpPr>
          <a:xfrm>
            <a:off x="1180553" y="5954359"/>
            <a:ext cx="1987153" cy="455010"/>
            <a:chOff x="885437" y="4465881"/>
            <a:chExt cx="1490402" cy="341266"/>
          </a:xfrm>
        </p:grpSpPr>
        <p:grpSp>
          <p:nvGrpSpPr>
            <p:cNvPr id="74" name="Google Shape;74;g34e33eaa2f2_0_67"/>
            <p:cNvGrpSpPr/>
            <p:nvPr/>
          </p:nvGrpSpPr>
          <p:grpSpPr>
            <a:xfrm>
              <a:off x="1482423" y="4502796"/>
              <a:ext cx="893416" cy="304351"/>
              <a:chOff x="2826048" y="3938787"/>
              <a:chExt cx="893416" cy="304351"/>
            </a:xfrm>
          </p:grpSpPr>
          <p:sp>
            <p:nvSpPr>
              <p:cNvPr id="75" name="Google Shape;75;g34e33eaa2f2_0_67"/>
              <p:cNvSpPr/>
              <p:nvPr/>
            </p:nvSpPr>
            <p:spPr>
              <a:xfrm>
                <a:off x="2826048" y="3964434"/>
                <a:ext cx="689648" cy="278704"/>
              </a:xfrm>
              <a:custGeom>
                <a:rect b="b" l="l" r="r" t="t"/>
                <a:pathLst>
                  <a:path extrusionOk="0" h="1391" w="3442">
                    <a:moveTo>
                      <a:pt x="1941" y="1"/>
                    </a:moveTo>
                    <a:cubicBezTo>
                      <a:pt x="1608" y="1"/>
                      <a:pt x="1310" y="205"/>
                      <a:pt x="1164" y="480"/>
                    </a:cubicBezTo>
                    <a:cubicBezTo>
                      <a:pt x="1035" y="369"/>
                      <a:pt x="866" y="316"/>
                      <a:pt x="702" y="316"/>
                    </a:cubicBezTo>
                    <a:cubicBezTo>
                      <a:pt x="311" y="316"/>
                      <a:pt x="0" y="631"/>
                      <a:pt x="0" y="1018"/>
                    </a:cubicBezTo>
                    <a:cubicBezTo>
                      <a:pt x="0" y="1146"/>
                      <a:pt x="36" y="1280"/>
                      <a:pt x="89" y="1391"/>
                    </a:cubicBezTo>
                    <a:lnTo>
                      <a:pt x="3441" y="1391"/>
                    </a:lnTo>
                    <a:lnTo>
                      <a:pt x="3441" y="1297"/>
                    </a:lnTo>
                    <a:cubicBezTo>
                      <a:pt x="3441" y="1058"/>
                      <a:pt x="3255" y="853"/>
                      <a:pt x="3015" y="853"/>
                    </a:cubicBezTo>
                    <a:cubicBezTo>
                      <a:pt x="2957" y="853"/>
                      <a:pt x="2904" y="871"/>
                      <a:pt x="2846" y="889"/>
                    </a:cubicBezTo>
                    <a:cubicBezTo>
                      <a:pt x="2846" y="409"/>
                      <a:pt x="2442" y="1"/>
                      <a:pt x="194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6" name="Google Shape;76;g34e33eaa2f2_0_67"/>
              <p:cNvSpPr/>
              <p:nvPr/>
            </p:nvSpPr>
            <p:spPr>
              <a:xfrm>
                <a:off x="3029816" y="3938787"/>
                <a:ext cx="689648" cy="304351"/>
              </a:xfrm>
              <a:custGeom>
                <a:rect b="b" l="l" r="r" t="t"/>
                <a:pathLst>
                  <a:path extrusionOk="0" h="1519" w="3442">
                    <a:moveTo>
                      <a:pt x="462" y="0"/>
                    </a:moveTo>
                    <a:cubicBezTo>
                      <a:pt x="462" y="0"/>
                      <a:pt x="333" y="164"/>
                      <a:pt x="351" y="369"/>
                    </a:cubicBezTo>
                    <a:cubicBezTo>
                      <a:pt x="275" y="298"/>
                      <a:pt x="164" y="240"/>
                      <a:pt x="0" y="240"/>
                    </a:cubicBezTo>
                    <a:cubicBezTo>
                      <a:pt x="0" y="240"/>
                      <a:pt x="18" y="497"/>
                      <a:pt x="240" y="631"/>
                    </a:cubicBezTo>
                    <a:cubicBezTo>
                      <a:pt x="93" y="759"/>
                      <a:pt x="0" y="941"/>
                      <a:pt x="0" y="1146"/>
                    </a:cubicBezTo>
                    <a:cubicBezTo>
                      <a:pt x="0" y="1274"/>
                      <a:pt x="36" y="1408"/>
                      <a:pt x="93" y="1519"/>
                    </a:cubicBezTo>
                    <a:lnTo>
                      <a:pt x="3441" y="1519"/>
                    </a:lnTo>
                    <a:lnTo>
                      <a:pt x="3441" y="1425"/>
                    </a:lnTo>
                    <a:cubicBezTo>
                      <a:pt x="3441" y="1186"/>
                      <a:pt x="3255" y="981"/>
                      <a:pt x="3015" y="981"/>
                    </a:cubicBezTo>
                    <a:cubicBezTo>
                      <a:pt x="2957" y="981"/>
                      <a:pt x="2904" y="999"/>
                      <a:pt x="2868" y="1017"/>
                    </a:cubicBezTo>
                    <a:cubicBezTo>
                      <a:pt x="2846" y="537"/>
                      <a:pt x="2442" y="129"/>
                      <a:pt x="1958" y="129"/>
                    </a:cubicBezTo>
                    <a:cubicBezTo>
                      <a:pt x="1607" y="129"/>
                      <a:pt x="1314" y="333"/>
                      <a:pt x="1163" y="608"/>
                    </a:cubicBezTo>
                    <a:cubicBezTo>
                      <a:pt x="1035" y="497"/>
                      <a:pt x="888" y="444"/>
                      <a:pt x="719" y="444"/>
                    </a:cubicBezTo>
                    <a:cubicBezTo>
                      <a:pt x="684" y="444"/>
                      <a:pt x="648" y="444"/>
                      <a:pt x="608" y="462"/>
                    </a:cubicBezTo>
                    <a:cubicBezTo>
                      <a:pt x="626" y="333"/>
                      <a:pt x="626" y="164"/>
                      <a:pt x="46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 name="Google Shape;77;g34e33eaa2f2_0_67"/>
              <p:cNvSpPr/>
              <p:nvPr/>
            </p:nvSpPr>
            <p:spPr>
              <a:xfrm>
                <a:off x="3003970" y="4079241"/>
                <a:ext cx="411144" cy="163897"/>
              </a:xfrm>
              <a:custGeom>
                <a:rect b="b" l="l" r="r" t="t"/>
                <a:pathLst>
                  <a:path extrusionOk="0" h="818" w="2052">
                    <a:moveTo>
                      <a:pt x="1164" y="1"/>
                    </a:moveTo>
                    <a:cubicBezTo>
                      <a:pt x="959" y="1"/>
                      <a:pt x="795" y="112"/>
                      <a:pt x="702" y="280"/>
                    </a:cubicBezTo>
                    <a:cubicBezTo>
                      <a:pt x="626" y="205"/>
                      <a:pt x="533" y="169"/>
                      <a:pt x="422" y="169"/>
                    </a:cubicBezTo>
                    <a:cubicBezTo>
                      <a:pt x="200" y="169"/>
                      <a:pt x="0" y="374"/>
                      <a:pt x="0" y="596"/>
                    </a:cubicBezTo>
                    <a:cubicBezTo>
                      <a:pt x="0" y="667"/>
                      <a:pt x="18" y="742"/>
                      <a:pt x="54" y="818"/>
                    </a:cubicBezTo>
                    <a:lnTo>
                      <a:pt x="2052" y="818"/>
                    </a:lnTo>
                    <a:lnTo>
                      <a:pt x="2052" y="760"/>
                    </a:lnTo>
                    <a:cubicBezTo>
                      <a:pt x="2052" y="613"/>
                      <a:pt x="1941" y="502"/>
                      <a:pt x="1794" y="502"/>
                    </a:cubicBezTo>
                    <a:cubicBezTo>
                      <a:pt x="1754" y="502"/>
                      <a:pt x="1736" y="502"/>
                      <a:pt x="1701" y="520"/>
                    </a:cubicBezTo>
                    <a:cubicBezTo>
                      <a:pt x="1701" y="223"/>
                      <a:pt x="1461" y="1"/>
                      <a:pt x="1164"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8" name="Google Shape;78;g34e33eaa2f2_0_67"/>
              <p:cNvSpPr/>
              <p:nvPr/>
            </p:nvSpPr>
            <p:spPr>
              <a:xfrm>
                <a:off x="2866120" y="4142356"/>
                <a:ext cx="66921" cy="51092"/>
              </a:xfrm>
              <a:custGeom>
                <a:rect b="b" l="l" r="r" t="t"/>
                <a:pathLst>
                  <a:path extrusionOk="0" h="255" w="334">
                    <a:moveTo>
                      <a:pt x="76" y="1"/>
                    </a:moveTo>
                    <a:cubicBezTo>
                      <a:pt x="76" y="1"/>
                      <a:pt x="76" y="76"/>
                      <a:pt x="133" y="130"/>
                    </a:cubicBezTo>
                    <a:cubicBezTo>
                      <a:pt x="93" y="130"/>
                      <a:pt x="58" y="147"/>
                      <a:pt x="0" y="170"/>
                    </a:cubicBezTo>
                    <a:cubicBezTo>
                      <a:pt x="0" y="170"/>
                      <a:pt x="78" y="254"/>
                      <a:pt x="190" y="254"/>
                    </a:cubicBezTo>
                    <a:cubicBezTo>
                      <a:pt x="233" y="254"/>
                      <a:pt x="282" y="241"/>
                      <a:pt x="333" y="205"/>
                    </a:cubicBezTo>
                    <a:cubicBezTo>
                      <a:pt x="333" y="205"/>
                      <a:pt x="280" y="1"/>
                      <a:pt x="76"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 name="Google Shape;79;g34e33eaa2f2_0_67"/>
              <p:cNvSpPr/>
              <p:nvPr/>
            </p:nvSpPr>
            <p:spPr>
              <a:xfrm>
                <a:off x="2966502" y="4053395"/>
                <a:ext cx="48287" cy="48287"/>
              </a:xfrm>
              <a:custGeom>
                <a:rect b="b" l="l" r="r" t="t"/>
                <a:pathLst>
                  <a:path extrusionOk="0" h="241" w="241">
                    <a:moveTo>
                      <a:pt x="130" y="1"/>
                    </a:moveTo>
                    <a:cubicBezTo>
                      <a:pt x="130" y="1"/>
                      <a:pt x="112" y="36"/>
                      <a:pt x="112" y="94"/>
                    </a:cubicBezTo>
                    <a:cubicBezTo>
                      <a:pt x="94" y="76"/>
                      <a:pt x="54" y="59"/>
                      <a:pt x="19" y="59"/>
                    </a:cubicBezTo>
                    <a:cubicBezTo>
                      <a:pt x="19" y="59"/>
                      <a:pt x="1" y="205"/>
                      <a:pt x="165" y="241"/>
                    </a:cubicBezTo>
                    <a:cubicBezTo>
                      <a:pt x="165" y="241"/>
                      <a:pt x="241" y="112"/>
                      <a:pt x="130"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0" name="Google Shape;80;g34e33eaa2f2_0_67"/>
              <p:cNvSpPr/>
              <p:nvPr/>
            </p:nvSpPr>
            <p:spPr>
              <a:xfrm>
                <a:off x="3207738" y="3993887"/>
                <a:ext cx="70327" cy="63315"/>
              </a:xfrm>
              <a:custGeom>
                <a:rect b="b" l="l" r="r" t="t"/>
                <a:pathLst>
                  <a:path extrusionOk="0" h="316" w="351">
                    <a:moveTo>
                      <a:pt x="147" y="0"/>
                    </a:moveTo>
                    <a:cubicBezTo>
                      <a:pt x="147" y="0"/>
                      <a:pt x="0" y="151"/>
                      <a:pt x="147" y="316"/>
                    </a:cubicBezTo>
                    <a:cubicBezTo>
                      <a:pt x="147" y="316"/>
                      <a:pt x="351" y="245"/>
                      <a:pt x="315" y="40"/>
                    </a:cubicBezTo>
                    <a:lnTo>
                      <a:pt x="315" y="40"/>
                    </a:lnTo>
                    <a:cubicBezTo>
                      <a:pt x="315" y="40"/>
                      <a:pt x="258" y="58"/>
                      <a:pt x="204" y="111"/>
                    </a:cubicBezTo>
                    <a:cubicBezTo>
                      <a:pt x="204" y="76"/>
                      <a:pt x="182" y="40"/>
                      <a:pt x="147"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1" name="Google Shape;81;g34e33eaa2f2_0_67"/>
              <p:cNvSpPr/>
              <p:nvPr/>
            </p:nvSpPr>
            <p:spPr>
              <a:xfrm>
                <a:off x="3351798" y="4079241"/>
                <a:ext cx="70528" cy="63315"/>
              </a:xfrm>
              <a:custGeom>
                <a:rect b="b" l="l" r="r" t="t"/>
                <a:pathLst>
                  <a:path extrusionOk="0" h="316" w="352">
                    <a:moveTo>
                      <a:pt x="222" y="1"/>
                    </a:moveTo>
                    <a:cubicBezTo>
                      <a:pt x="222" y="1"/>
                      <a:pt x="169" y="41"/>
                      <a:pt x="151" y="112"/>
                    </a:cubicBezTo>
                    <a:cubicBezTo>
                      <a:pt x="129" y="76"/>
                      <a:pt x="94" y="58"/>
                      <a:pt x="58" y="41"/>
                    </a:cubicBezTo>
                    <a:lnTo>
                      <a:pt x="58" y="41"/>
                    </a:lnTo>
                    <a:cubicBezTo>
                      <a:pt x="58" y="41"/>
                      <a:pt x="0" y="240"/>
                      <a:pt x="205" y="316"/>
                    </a:cubicBezTo>
                    <a:cubicBezTo>
                      <a:pt x="205" y="316"/>
                      <a:pt x="351" y="169"/>
                      <a:pt x="222"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2" name="Google Shape;82;g34e33eaa2f2_0_67"/>
              <p:cNvSpPr/>
              <p:nvPr/>
            </p:nvSpPr>
            <p:spPr>
              <a:xfrm>
                <a:off x="3444365" y="4031154"/>
                <a:ext cx="52695" cy="48287"/>
              </a:xfrm>
              <a:custGeom>
                <a:rect b="b" l="l" r="r" t="t"/>
                <a:pathLst>
                  <a:path extrusionOk="0" h="241" w="263">
                    <a:moveTo>
                      <a:pt x="93" y="1"/>
                    </a:moveTo>
                    <a:cubicBezTo>
                      <a:pt x="93" y="1"/>
                      <a:pt x="0" y="130"/>
                      <a:pt x="111" y="241"/>
                    </a:cubicBezTo>
                    <a:cubicBezTo>
                      <a:pt x="111" y="241"/>
                      <a:pt x="262" y="187"/>
                      <a:pt x="222" y="36"/>
                    </a:cubicBezTo>
                    <a:lnTo>
                      <a:pt x="222" y="36"/>
                    </a:lnTo>
                    <a:cubicBezTo>
                      <a:pt x="222" y="36"/>
                      <a:pt x="187" y="36"/>
                      <a:pt x="151" y="94"/>
                    </a:cubicBezTo>
                    <a:cubicBezTo>
                      <a:pt x="133" y="59"/>
                      <a:pt x="133" y="36"/>
                      <a:pt x="93"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3" name="Google Shape;83;g34e33eaa2f2_0_67"/>
              <p:cNvSpPr/>
              <p:nvPr/>
            </p:nvSpPr>
            <p:spPr>
              <a:xfrm>
                <a:off x="3582215" y="4109496"/>
                <a:ext cx="48287" cy="44681"/>
              </a:xfrm>
              <a:custGeom>
                <a:rect b="b" l="l" r="r" t="t"/>
                <a:pathLst>
                  <a:path extrusionOk="0" h="223" w="241">
                    <a:moveTo>
                      <a:pt x="129" y="1"/>
                    </a:moveTo>
                    <a:cubicBezTo>
                      <a:pt x="129" y="1"/>
                      <a:pt x="0" y="72"/>
                      <a:pt x="54" y="223"/>
                    </a:cubicBezTo>
                    <a:cubicBezTo>
                      <a:pt x="54" y="223"/>
                      <a:pt x="222" y="223"/>
                      <a:pt x="240" y="72"/>
                    </a:cubicBezTo>
                    <a:cubicBezTo>
                      <a:pt x="240" y="72"/>
                      <a:pt x="230" y="67"/>
                      <a:pt x="214" y="67"/>
                    </a:cubicBezTo>
                    <a:cubicBezTo>
                      <a:pt x="197" y="67"/>
                      <a:pt x="174" y="72"/>
                      <a:pt x="147" y="89"/>
                    </a:cubicBezTo>
                    <a:cubicBezTo>
                      <a:pt x="147" y="54"/>
                      <a:pt x="147" y="36"/>
                      <a:pt x="129"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84" name="Google Shape;84;g34e33eaa2f2_0_67"/>
            <p:cNvGrpSpPr/>
            <p:nvPr/>
          </p:nvGrpSpPr>
          <p:grpSpPr>
            <a:xfrm>
              <a:off x="885437" y="4465881"/>
              <a:ext cx="812469" cy="330197"/>
              <a:chOff x="1505862" y="3916547"/>
              <a:chExt cx="812469" cy="330197"/>
            </a:xfrm>
          </p:grpSpPr>
          <p:sp>
            <p:nvSpPr>
              <p:cNvPr id="85" name="Google Shape;85;g34e33eaa2f2_0_67"/>
              <p:cNvSpPr/>
              <p:nvPr/>
            </p:nvSpPr>
            <p:spPr>
              <a:xfrm>
                <a:off x="1505862" y="3916547"/>
                <a:ext cx="708281" cy="330197"/>
              </a:xfrm>
              <a:custGeom>
                <a:rect b="b" l="l" r="r" t="t"/>
                <a:pathLst>
                  <a:path extrusionOk="0" h="1648" w="3535">
                    <a:moveTo>
                      <a:pt x="1332" y="0"/>
                    </a:moveTo>
                    <a:cubicBezTo>
                      <a:pt x="1332" y="0"/>
                      <a:pt x="1186" y="164"/>
                      <a:pt x="1261" y="369"/>
                    </a:cubicBezTo>
                    <a:cubicBezTo>
                      <a:pt x="1212" y="334"/>
                      <a:pt x="1140" y="305"/>
                      <a:pt x="1054" y="305"/>
                    </a:cubicBezTo>
                    <a:cubicBezTo>
                      <a:pt x="1009" y="305"/>
                      <a:pt x="959" y="313"/>
                      <a:pt x="906" y="333"/>
                    </a:cubicBezTo>
                    <a:cubicBezTo>
                      <a:pt x="906" y="333"/>
                      <a:pt x="964" y="480"/>
                      <a:pt x="1128" y="537"/>
                    </a:cubicBezTo>
                    <a:cubicBezTo>
                      <a:pt x="1110" y="573"/>
                      <a:pt x="1075" y="631"/>
                      <a:pt x="1057" y="666"/>
                    </a:cubicBezTo>
                    <a:cubicBezTo>
                      <a:pt x="1039" y="666"/>
                      <a:pt x="1017" y="648"/>
                      <a:pt x="999" y="648"/>
                    </a:cubicBezTo>
                    <a:cubicBezTo>
                      <a:pt x="906" y="648"/>
                      <a:pt x="835" y="719"/>
                      <a:pt x="835" y="813"/>
                    </a:cubicBezTo>
                    <a:cubicBezTo>
                      <a:pt x="795" y="795"/>
                      <a:pt x="742" y="795"/>
                      <a:pt x="684" y="795"/>
                    </a:cubicBezTo>
                    <a:cubicBezTo>
                      <a:pt x="427" y="795"/>
                      <a:pt x="222" y="924"/>
                      <a:pt x="94" y="1128"/>
                    </a:cubicBezTo>
                    <a:cubicBezTo>
                      <a:pt x="40" y="1239"/>
                      <a:pt x="0" y="1350"/>
                      <a:pt x="0" y="1479"/>
                    </a:cubicBezTo>
                    <a:cubicBezTo>
                      <a:pt x="0" y="1536"/>
                      <a:pt x="18" y="1590"/>
                      <a:pt x="18" y="1647"/>
                    </a:cubicBezTo>
                    <a:lnTo>
                      <a:pt x="3517" y="1647"/>
                    </a:lnTo>
                    <a:cubicBezTo>
                      <a:pt x="3535" y="1590"/>
                      <a:pt x="3535" y="1536"/>
                      <a:pt x="3535" y="1479"/>
                    </a:cubicBezTo>
                    <a:cubicBezTo>
                      <a:pt x="3535" y="1092"/>
                      <a:pt x="3219" y="795"/>
                      <a:pt x="2851" y="795"/>
                    </a:cubicBezTo>
                    <a:cubicBezTo>
                      <a:pt x="2793" y="795"/>
                      <a:pt x="2758" y="795"/>
                      <a:pt x="2704" y="813"/>
                    </a:cubicBezTo>
                    <a:cubicBezTo>
                      <a:pt x="2664" y="666"/>
                      <a:pt x="2593" y="537"/>
                      <a:pt x="2482" y="444"/>
                    </a:cubicBezTo>
                    <a:cubicBezTo>
                      <a:pt x="2314" y="275"/>
                      <a:pt x="2092" y="187"/>
                      <a:pt x="1852" y="187"/>
                    </a:cubicBezTo>
                    <a:cubicBezTo>
                      <a:pt x="1705" y="187"/>
                      <a:pt x="1572" y="222"/>
                      <a:pt x="1461" y="275"/>
                    </a:cubicBezTo>
                    <a:cubicBezTo>
                      <a:pt x="1461" y="187"/>
                      <a:pt x="1426" y="93"/>
                      <a:pt x="133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6" name="Google Shape;86;g34e33eaa2f2_0_67"/>
              <p:cNvSpPr/>
              <p:nvPr/>
            </p:nvSpPr>
            <p:spPr>
              <a:xfrm>
                <a:off x="1750504" y="4008914"/>
                <a:ext cx="567827" cy="237830"/>
              </a:xfrm>
              <a:custGeom>
                <a:rect b="b" l="l" r="r" t="t"/>
                <a:pathLst>
                  <a:path extrusionOk="0" h="1187" w="2834">
                    <a:moveTo>
                      <a:pt x="1483" y="1"/>
                    </a:moveTo>
                    <a:cubicBezTo>
                      <a:pt x="1150" y="1"/>
                      <a:pt x="871" y="241"/>
                      <a:pt x="777" y="556"/>
                    </a:cubicBezTo>
                    <a:cubicBezTo>
                      <a:pt x="724" y="520"/>
                      <a:pt x="631" y="503"/>
                      <a:pt x="555" y="503"/>
                    </a:cubicBezTo>
                    <a:cubicBezTo>
                      <a:pt x="351" y="503"/>
                      <a:pt x="169" y="614"/>
                      <a:pt x="76" y="778"/>
                    </a:cubicBezTo>
                    <a:cubicBezTo>
                      <a:pt x="40" y="853"/>
                      <a:pt x="0" y="947"/>
                      <a:pt x="0" y="1058"/>
                    </a:cubicBezTo>
                    <a:cubicBezTo>
                      <a:pt x="0" y="1093"/>
                      <a:pt x="0" y="1146"/>
                      <a:pt x="18" y="1186"/>
                    </a:cubicBezTo>
                    <a:lnTo>
                      <a:pt x="2815" y="1186"/>
                    </a:lnTo>
                    <a:cubicBezTo>
                      <a:pt x="2833" y="1146"/>
                      <a:pt x="2833" y="1093"/>
                      <a:pt x="2833" y="1058"/>
                    </a:cubicBezTo>
                    <a:cubicBezTo>
                      <a:pt x="2833" y="742"/>
                      <a:pt x="2593" y="503"/>
                      <a:pt x="2296" y="503"/>
                    </a:cubicBezTo>
                    <a:cubicBezTo>
                      <a:pt x="2238" y="503"/>
                      <a:pt x="2203" y="503"/>
                      <a:pt x="2167" y="520"/>
                    </a:cubicBezTo>
                    <a:cubicBezTo>
                      <a:pt x="2127" y="409"/>
                      <a:pt x="2074" y="298"/>
                      <a:pt x="1998" y="223"/>
                    </a:cubicBezTo>
                    <a:cubicBezTo>
                      <a:pt x="1870" y="94"/>
                      <a:pt x="1683" y="1"/>
                      <a:pt x="1483"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7" name="Google Shape;87;g34e33eaa2f2_0_67"/>
              <p:cNvSpPr/>
              <p:nvPr/>
            </p:nvSpPr>
            <p:spPr>
              <a:xfrm>
                <a:off x="1635697" y="4097875"/>
                <a:ext cx="359651" cy="148869"/>
              </a:xfrm>
              <a:custGeom>
                <a:rect b="b" l="l" r="r" t="t"/>
                <a:pathLst>
                  <a:path extrusionOk="0" h="743" w="1795">
                    <a:moveTo>
                      <a:pt x="946" y="1"/>
                    </a:moveTo>
                    <a:cubicBezTo>
                      <a:pt x="724" y="1"/>
                      <a:pt x="556" y="147"/>
                      <a:pt x="502" y="334"/>
                    </a:cubicBezTo>
                    <a:cubicBezTo>
                      <a:pt x="462" y="316"/>
                      <a:pt x="409" y="316"/>
                      <a:pt x="351" y="316"/>
                    </a:cubicBezTo>
                    <a:cubicBezTo>
                      <a:pt x="223" y="316"/>
                      <a:pt x="112" y="369"/>
                      <a:pt x="58" y="480"/>
                    </a:cubicBezTo>
                    <a:cubicBezTo>
                      <a:pt x="18" y="538"/>
                      <a:pt x="1" y="591"/>
                      <a:pt x="1" y="649"/>
                    </a:cubicBezTo>
                    <a:cubicBezTo>
                      <a:pt x="1" y="685"/>
                      <a:pt x="18" y="702"/>
                      <a:pt x="18" y="742"/>
                    </a:cubicBezTo>
                    <a:lnTo>
                      <a:pt x="1777" y="742"/>
                    </a:lnTo>
                    <a:cubicBezTo>
                      <a:pt x="1794" y="702"/>
                      <a:pt x="1794" y="685"/>
                      <a:pt x="1794" y="649"/>
                    </a:cubicBezTo>
                    <a:cubicBezTo>
                      <a:pt x="1794" y="463"/>
                      <a:pt x="1630" y="316"/>
                      <a:pt x="1444" y="316"/>
                    </a:cubicBezTo>
                    <a:lnTo>
                      <a:pt x="1368" y="316"/>
                    </a:lnTo>
                    <a:cubicBezTo>
                      <a:pt x="1350" y="241"/>
                      <a:pt x="1315" y="187"/>
                      <a:pt x="1257" y="130"/>
                    </a:cubicBezTo>
                    <a:cubicBezTo>
                      <a:pt x="1186" y="59"/>
                      <a:pt x="1075" y="1"/>
                      <a:pt x="94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8" name="Google Shape;88;g34e33eaa2f2_0_67"/>
              <p:cNvSpPr/>
              <p:nvPr/>
            </p:nvSpPr>
            <p:spPr>
              <a:xfrm>
                <a:off x="1568976" y="4105088"/>
                <a:ext cx="96374" cy="81948"/>
              </a:xfrm>
              <a:custGeom>
                <a:rect b="b" l="l" r="r" t="t"/>
                <a:pathLst>
                  <a:path extrusionOk="0" h="409" w="481">
                    <a:moveTo>
                      <a:pt x="316" y="0"/>
                    </a:moveTo>
                    <a:cubicBezTo>
                      <a:pt x="316" y="0"/>
                      <a:pt x="205" y="94"/>
                      <a:pt x="223" y="222"/>
                    </a:cubicBezTo>
                    <a:cubicBezTo>
                      <a:pt x="187" y="169"/>
                      <a:pt x="112" y="134"/>
                      <a:pt x="1" y="111"/>
                    </a:cubicBezTo>
                    <a:lnTo>
                      <a:pt x="1" y="111"/>
                    </a:lnTo>
                    <a:cubicBezTo>
                      <a:pt x="1" y="111"/>
                      <a:pt x="1" y="373"/>
                      <a:pt x="298" y="409"/>
                    </a:cubicBezTo>
                    <a:cubicBezTo>
                      <a:pt x="298" y="409"/>
                      <a:pt x="480" y="205"/>
                      <a:pt x="316"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9" name="Google Shape;89;g34e33eaa2f2_0_67"/>
              <p:cNvSpPr/>
              <p:nvPr/>
            </p:nvSpPr>
            <p:spPr>
              <a:xfrm>
                <a:off x="1858099" y="3923560"/>
                <a:ext cx="70528" cy="52695"/>
              </a:xfrm>
              <a:custGeom>
                <a:rect b="b" l="l" r="r" t="t"/>
                <a:pathLst>
                  <a:path extrusionOk="0" h="263" w="352">
                    <a:moveTo>
                      <a:pt x="76" y="1"/>
                    </a:moveTo>
                    <a:cubicBezTo>
                      <a:pt x="76" y="1"/>
                      <a:pt x="1" y="152"/>
                      <a:pt x="187" y="263"/>
                    </a:cubicBezTo>
                    <a:cubicBezTo>
                      <a:pt x="187" y="263"/>
                      <a:pt x="351" y="187"/>
                      <a:pt x="298" y="1"/>
                    </a:cubicBezTo>
                    <a:lnTo>
                      <a:pt x="298" y="1"/>
                    </a:lnTo>
                    <a:cubicBezTo>
                      <a:pt x="298" y="1"/>
                      <a:pt x="223" y="41"/>
                      <a:pt x="187" y="129"/>
                    </a:cubicBezTo>
                    <a:cubicBezTo>
                      <a:pt x="169" y="76"/>
                      <a:pt x="147" y="41"/>
                      <a:pt x="76"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0" name="Google Shape;90;g34e33eaa2f2_0_67"/>
              <p:cNvSpPr/>
              <p:nvPr/>
            </p:nvSpPr>
            <p:spPr>
              <a:xfrm>
                <a:off x="2102741" y="3998295"/>
                <a:ext cx="66921" cy="56101"/>
              </a:xfrm>
              <a:custGeom>
                <a:rect b="b" l="l" r="r" t="t"/>
                <a:pathLst>
                  <a:path extrusionOk="0" h="280" w="334">
                    <a:moveTo>
                      <a:pt x="147" y="1"/>
                    </a:moveTo>
                    <a:cubicBezTo>
                      <a:pt x="147" y="1"/>
                      <a:pt x="1" y="89"/>
                      <a:pt x="76" y="276"/>
                    </a:cubicBezTo>
                    <a:cubicBezTo>
                      <a:pt x="76" y="276"/>
                      <a:pt x="93" y="279"/>
                      <a:pt x="118" y="279"/>
                    </a:cubicBezTo>
                    <a:cubicBezTo>
                      <a:pt x="176" y="279"/>
                      <a:pt x="281" y="262"/>
                      <a:pt x="334" y="147"/>
                    </a:cubicBezTo>
                    <a:cubicBezTo>
                      <a:pt x="334" y="147"/>
                      <a:pt x="303" y="135"/>
                      <a:pt x="260" y="135"/>
                    </a:cubicBezTo>
                    <a:cubicBezTo>
                      <a:pt x="227" y="135"/>
                      <a:pt x="187" y="142"/>
                      <a:pt x="147" y="165"/>
                    </a:cubicBezTo>
                    <a:cubicBezTo>
                      <a:pt x="169" y="129"/>
                      <a:pt x="187" y="72"/>
                      <a:pt x="147"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1" name="Google Shape;91;g34e33eaa2f2_0_67"/>
              <p:cNvSpPr/>
              <p:nvPr/>
            </p:nvSpPr>
            <p:spPr>
              <a:xfrm>
                <a:off x="1998753" y="4068622"/>
                <a:ext cx="63315" cy="55300"/>
              </a:xfrm>
              <a:custGeom>
                <a:rect b="b" l="l" r="r" t="t"/>
                <a:pathLst>
                  <a:path extrusionOk="0" h="276" w="316">
                    <a:moveTo>
                      <a:pt x="204" y="0"/>
                    </a:moveTo>
                    <a:cubicBezTo>
                      <a:pt x="204" y="0"/>
                      <a:pt x="133" y="71"/>
                      <a:pt x="151" y="165"/>
                    </a:cubicBezTo>
                    <a:cubicBezTo>
                      <a:pt x="111" y="129"/>
                      <a:pt x="76" y="94"/>
                      <a:pt x="0" y="94"/>
                    </a:cubicBezTo>
                    <a:cubicBezTo>
                      <a:pt x="0" y="94"/>
                      <a:pt x="0" y="258"/>
                      <a:pt x="187" y="276"/>
                    </a:cubicBezTo>
                    <a:cubicBezTo>
                      <a:pt x="187" y="276"/>
                      <a:pt x="315" y="147"/>
                      <a:pt x="20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2" name="Google Shape;92;g34e33eaa2f2_0_67"/>
              <p:cNvSpPr/>
              <p:nvPr/>
            </p:nvSpPr>
            <p:spPr>
              <a:xfrm>
                <a:off x="1921213" y="4123722"/>
                <a:ext cx="66921" cy="56302"/>
              </a:xfrm>
              <a:custGeom>
                <a:rect b="b" l="l" r="r" t="t"/>
                <a:pathLst>
                  <a:path extrusionOk="0" h="281" w="334">
                    <a:moveTo>
                      <a:pt x="112" y="1"/>
                    </a:moveTo>
                    <a:cubicBezTo>
                      <a:pt x="112" y="1"/>
                      <a:pt x="1" y="129"/>
                      <a:pt x="130" y="280"/>
                    </a:cubicBezTo>
                    <a:cubicBezTo>
                      <a:pt x="130" y="280"/>
                      <a:pt x="316" y="263"/>
                      <a:pt x="334" y="76"/>
                    </a:cubicBezTo>
                    <a:lnTo>
                      <a:pt x="334" y="76"/>
                    </a:lnTo>
                    <a:cubicBezTo>
                      <a:pt x="334" y="76"/>
                      <a:pt x="241" y="76"/>
                      <a:pt x="187" y="152"/>
                    </a:cubicBezTo>
                    <a:cubicBezTo>
                      <a:pt x="187" y="112"/>
                      <a:pt x="165" y="58"/>
                      <a:pt x="112"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3" name="Google Shape;93;g34e33eaa2f2_0_67"/>
              <p:cNvSpPr/>
              <p:nvPr/>
            </p:nvSpPr>
            <p:spPr>
              <a:xfrm>
                <a:off x="2188095" y="4090862"/>
                <a:ext cx="37668" cy="33060"/>
              </a:xfrm>
              <a:custGeom>
                <a:rect b="b" l="l" r="r" t="t"/>
                <a:pathLst>
                  <a:path extrusionOk="0" h="165" w="188">
                    <a:moveTo>
                      <a:pt x="54" y="0"/>
                    </a:moveTo>
                    <a:cubicBezTo>
                      <a:pt x="54" y="0"/>
                      <a:pt x="1" y="94"/>
                      <a:pt x="94" y="165"/>
                    </a:cubicBezTo>
                    <a:cubicBezTo>
                      <a:pt x="94" y="165"/>
                      <a:pt x="187" y="129"/>
                      <a:pt x="187" y="36"/>
                    </a:cubicBezTo>
                    <a:lnTo>
                      <a:pt x="187" y="36"/>
                    </a:lnTo>
                    <a:cubicBezTo>
                      <a:pt x="187" y="36"/>
                      <a:pt x="130" y="36"/>
                      <a:pt x="112" y="94"/>
                    </a:cubicBezTo>
                    <a:cubicBezTo>
                      <a:pt x="94" y="54"/>
                      <a:pt x="94" y="18"/>
                      <a:pt x="5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4" name="Google Shape;94;g34e33eaa2f2_0_67"/>
              <p:cNvSpPr/>
              <p:nvPr/>
            </p:nvSpPr>
            <p:spPr>
              <a:xfrm>
                <a:off x="1736279" y="4042775"/>
                <a:ext cx="62513" cy="56302"/>
              </a:xfrm>
              <a:custGeom>
                <a:rect b="b" l="l" r="r" t="t"/>
                <a:pathLst>
                  <a:path extrusionOk="0" h="281" w="312">
                    <a:moveTo>
                      <a:pt x="165" y="1"/>
                    </a:moveTo>
                    <a:cubicBezTo>
                      <a:pt x="165" y="1"/>
                      <a:pt x="129" y="72"/>
                      <a:pt x="165" y="165"/>
                    </a:cubicBezTo>
                    <a:cubicBezTo>
                      <a:pt x="140" y="152"/>
                      <a:pt x="103" y="140"/>
                      <a:pt x="59" y="140"/>
                    </a:cubicBezTo>
                    <a:cubicBezTo>
                      <a:pt x="41" y="140"/>
                      <a:pt x="21" y="142"/>
                      <a:pt x="0" y="147"/>
                    </a:cubicBezTo>
                    <a:cubicBezTo>
                      <a:pt x="0" y="147"/>
                      <a:pt x="29" y="281"/>
                      <a:pt x="185" y="281"/>
                    </a:cubicBezTo>
                    <a:cubicBezTo>
                      <a:pt x="202" y="281"/>
                      <a:pt x="220" y="279"/>
                      <a:pt x="240" y="276"/>
                    </a:cubicBezTo>
                    <a:cubicBezTo>
                      <a:pt x="240" y="276"/>
                      <a:pt x="311" y="112"/>
                      <a:pt x="16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95" name="Google Shape;95;g34e33eaa2f2_0_67"/>
          <p:cNvGrpSpPr/>
          <p:nvPr/>
        </p:nvGrpSpPr>
        <p:grpSpPr>
          <a:xfrm>
            <a:off x="354662" y="5307321"/>
            <a:ext cx="825740" cy="1097425"/>
            <a:chOff x="4267228" y="2580130"/>
            <a:chExt cx="619320" cy="823090"/>
          </a:xfrm>
        </p:grpSpPr>
        <p:sp>
          <p:nvSpPr>
            <p:cNvPr id="96" name="Google Shape;96;g34e33eaa2f2_0_67"/>
            <p:cNvSpPr/>
            <p:nvPr/>
          </p:nvSpPr>
          <p:spPr>
            <a:xfrm>
              <a:off x="4267228" y="2580130"/>
              <a:ext cx="619320" cy="619320"/>
            </a:xfrm>
            <a:custGeom>
              <a:rect b="b" l="l" r="r" t="t"/>
              <a:pathLst>
                <a:path extrusionOk="0" h="3091" w="3091">
                  <a:moveTo>
                    <a:pt x="1554" y="0"/>
                  </a:moveTo>
                  <a:cubicBezTo>
                    <a:pt x="688" y="0"/>
                    <a:pt x="0" y="689"/>
                    <a:pt x="0" y="1537"/>
                  </a:cubicBezTo>
                  <a:cubicBezTo>
                    <a:pt x="0" y="2389"/>
                    <a:pt x="688" y="3091"/>
                    <a:pt x="1554" y="3091"/>
                  </a:cubicBezTo>
                  <a:lnTo>
                    <a:pt x="1576" y="3091"/>
                  </a:lnTo>
                  <a:cubicBezTo>
                    <a:pt x="1612" y="3091"/>
                    <a:pt x="1665" y="3091"/>
                    <a:pt x="1705" y="3073"/>
                  </a:cubicBezTo>
                  <a:lnTo>
                    <a:pt x="1758" y="3073"/>
                  </a:lnTo>
                  <a:cubicBezTo>
                    <a:pt x="2389" y="2980"/>
                    <a:pt x="2908" y="2518"/>
                    <a:pt x="3055" y="1910"/>
                  </a:cubicBezTo>
                  <a:cubicBezTo>
                    <a:pt x="3073" y="1799"/>
                    <a:pt x="3090" y="1665"/>
                    <a:pt x="3090" y="1537"/>
                  </a:cubicBezTo>
                  <a:lnTo>
                    <a:pt x="3090" y="1390"/>
                  </a:lnTo>
                  <a:lnTo>
                    <a:pt x="3090" y="1332"/>
                  </a:lnTo>
                  <a:cubicBezTo>
                    <a:pt x="3073" y="1315"/>
                    <a:pt x="3073" y="1279"/>
                    <a:pt x="3073" y="1261"/>
                  </a:cubicBezTo>
                  <a:cubicBezTo>
                    <a:pt x="3073" y="1244"/>
                    <a:pt x="3055" y="1204"/>
                    <a:pt x="3055" y="1186"/>
                  </a:cubicBezTo>
                  <a:cubicBezTo>
                    <a:pt x="3055" y="1168"/>
                    <a:pt x="3055" y="1150"/>
                    <a:pt x="3037" y="1133"/>
                  </a:cubicBezTo>
                  <a:cubicBezTo>
                    <a:pt x="3037" y="1093"/>
                    <a:pt x="3019" y="1075"/>
                    <a:pt x="3019" y="1057"/>
                  </a:cubicBezTo>
                  <a:cubicBezTo>
                    <a:pt x="3019" y="1039"/>
                    <a:pt x="3019" y="1022"/>
                    <a:pt x="2997" y="1022"/>
                  </a:cubicBezTo>
                  <a:cubicBezTo>
                    <a:pt x="2944" y="871"/>
                    <a:pt x="2868" y="724"/>
                    <a:pt x="2775" y="613"/>
                  </a:cubicBezTo>
                  <a:cubicBezTo>
                    <a:pt x="2962" y="578"/>
                    <a:pt x="3055" y="409"/>
                    <a:pt x="3055" y="409"/>
                  </a:cubicBezTo>
                  <a:cubicBezTo>
                    <a:pt x="2989" y="385"/>
                    <a:pt x="2925" y="375"/>
                    <a:pt x="2867" y="375"/>
                  </a:cubicBezTo>
                  <a:cubicBezTo>
                    <a:pt x="2797" y="375"/>
                    <a:pt x="2735" y="389"/>
                    <a:pt x="2686" y="409"/>
                  </a:cubicBezTo>
                  <a:cubicBezTo>
                    <a:pt x="2815" y="245"/>
                    <a:pt x="2740" y="58"/>
                    <a:pt x="2740" y="58"/>
                  </a:cubicBezTo>
                  <a:lnTo>
                    <a:pt x="2740" y="58"/>
                  </a:lnTo>
                  <a:cubicBezTo>
                    <a:pt x="2593" y="111"/>
                    <a:pt x="2518" y="222"/>
                    <a:pt x="2500" y="316"/>
                  </a:cubicBezTo>
                  <a:cubicBezTo>
                    <a:pt x="2371" y="222"/>
                    <a:pt x="2220" y="151"/>
                    <a:pt x="2074" y="94"/>
                  </a:cubicBezTo>
                  <a:cubicBezTo>
                    <a:pt x="2074" y="76"/>
                    <a:pt x="2056" y="76"/>
                    <a:pt x="2056" y="76"/>
                  </a:cubicBezTo>
                  <a:cubicBezTo>
                    <a:pt x="2020" y="58"/>
                    <a:pt x="1980" y="58"/>
                    <a:pt x="1963" y="58"/>
                  </a:cubicBezTo>
                  <a:cubicBezTo>
                    <a:pt x="1945" y="40"/>
                    <a:pt x="1927" y="40"/>
                    <a:pt x="1909" y="40"/>
                  </a:cubicBezTo>
                  <a:cubicBezTo>
                    <a:pt x="1887" y="40"/>
                    <a:pt x="1852" y="23"/>
                    <a:pt x="1834" y="23"/>
                  </a:cubicBezTo>
                  <a:cubicBezTo>
                    <a:pt x="1816" y="23"/>
                    <a:pt x="1798" y="23"/>
                    <a:pt x="1758"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7" name="Google Shape;97;g34e33eaa2f2_0_67"/>
            <p:cNvSpPr/>
            <p:nvPr/>
          </p:nvSpPr>
          <p:spPr>
            <a:xfrm>
              <a:off x="4460176" y="3014316"/>
              <a:ext cx="189743" cy="388904"/>
            </a:xfrm>
            <a:custGeom>
              <a:rect b="b" l="l" r="r" t="t"/>
              <a:pathLst>
                <a:path extrusionOk="0" h="1941" w="947">
                  <a:moveTo>
                    <a:pt x="591" y="0"/>
                  </a:moveTo>
                  <a:cubicBezTo>
                    <a:pt x="538" y="0"/>
                    <a:pt x="502" y="36"/>
                    <a:pt x="502" y="93"/>
                  </a:cubicBezTo>
                  <a:lnTo>
                    <a:pt x="502" y="520"/>
                  </a:lnTo>
                  <a:lnTo>
                    <a:pt x="147" y="204"/>
                  </a:lnTo>
                  <a:cubicBezTo>
                    <a:pt x="132" y="197"/>
                    <a:pt x="115" y="193"/>
                    <a:pt x="96" y="193"/>
                  </a:cubicBezTo>
                  <a:cubicBezTo>
                    <a:pt x="70" y="193"/>
                    <a:pt x="42" y="201"/>
                    <a:pt x="18" y="222"/>
                  </a:cubicBezTo>
                  <a:cubicBezTo>
                    <a:pt x="1" y="240"/>
                    <a:pt x="1" y="258"/>
                    <a:pt x="1" y="275"/>
                  </a:cubicBezTo>
                  <a:cubicBezTo>
                    <a:pt x="1" y="298"/>
                    <a:pt x="18" y="333"/>
                    <a:pt x="36" y="351"/>
                  </a:cubicBezTo>
                  <a:lnTo>
                    <a:pt x="502" y="759"/>
                  </a:lnTo>
                  <a:lnTo>
                    <a:pt x="502" y="1940"/>
                  </a:lnTo>
                  <a:lnTo>
                    <a:pt x="684" y="1940"/>
                  </a:lnTo>
                  <a:lnTo>
                    <a:pt x="684" y="480"/>
                  </a:lnTo>
                  <a:lnTo>
                    <a:pt x="924" y="258"/>
                  </a:lnTo>
                  <a:cubicBezTo>
                    <a:pt x="946" y="240"/>
                    <a:pt x="946" y="222"/>
                    <a:pt x="946" y="204"/>
                  </a:cubicBezTo>
                  <a:cubicBezTo>
                    <a:pt x="946" y="187"/>
                    <a:pt x="946" y="147"/>
                    <a:pt x="924" y="129"/>
                  </a:cubicBezTo>
                  <a:cubicBezTo>
                    <a:pt x="906" y="111"/>
                    <a:pt x="884" y="102"/>
                    <a:pt x="861" y="102"/>
                  </a:cubicBezTo>
                  <a:cubicBezTo>
                    <a:pt x="839" y="102"/>
                    <a:pt x="815" y="111"/>
                    <a:pt x="795" y="129"/>
                  </a:cubicBezTo>
                  <a:lnTo>
                    <a:pt x="684" y="240"/>
                  </a:lnTo>
                  <a:lnTo>
                    <a:pt x="684" y="93"/>
                  </a:lnTo>
                  <a:cubicBezTo>
                    <a:pt x="684" y="36"/>
                    <a:pt x="631" y="0"/>
                    <a:pt x="59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98" name="Google Shape;98;g34e33eaa2f2_0_67"/>
          <p:cNvSpPr txBox="1"/>
          <p:nvPr>
            <p:ph idx="1" type="subTitle"/>
          </p:nvPr>
        </p:nvSpPr>
        <p:spPr>
          <a:xfrm>
            <a:off x="1082633" y="2261867"/>
            <a:ext cx="5726400" cy="2753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99" name="Google Shape;99;g34e33eaa2f2_0_67"/>
          <p:cNvSpPr txBox="1"/>
          <p:nvPr>
            <p:ph type="title"/>
          </p:nvPr>
        </p:nvSpPr>
        <p:spPr>
          <a:xfrm>
            <a:off x="1082633" y="1356300"/>
            <a:ext cx="5726400" cy="7635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100" name="Google Shape;100;g34e33eaa2f2_0_67"/>
          <p:cNvSpPr/>
          <p:nvPr>
            <p:ph idx="2" type="pic"/>
          </p:nvPr>
        </p:nvSpPr>
        <p:spPr>
          <a:xfrm>
            <a:off x="7179400" y="1037800"/>
            <a:ext cx="3781500" cy="4137600"/>
          </a:xfrm>
          <a:prstGeom prst="roundRect">
            <a:avLst>
              <a:gd fmla="val 16667" name="adj"/>
            </a:avLst>
          </a:prstGeom>
          <a:noFill/>
          <a:ln>
            <a:noFill/>
          </a:ln>
        </p:spPr>
      </p:sp>
      <p:grpSp>
        <p:nvGrpSpPr>
          <p:cNvPr id="101" name="Google Shape;101;g34e33eaa2f2_0_67"/>
          <p:cNvGrpSpPr/>
          <p:nvPr/>
        </p:nvGrpSpPr>
        <p:grpSpPr>
          <a:xfrm>
            <a:off x="-44732" y="6394611"/>
            <a:ext cx="12312492" cy="511187"/>
            <a:chOff x="-33550" y="4796078"/>
            <a:chExt cx="9234600" cy="383400"/>
          </a:xfrm>
        </p:grpSpPr>
        <p:sp>
          <p:nvSpPr>
            <p:cNvPr id="102" name="Google Shape;102;g34e33eaa2f2_0_67"/>
            <p:cNvSpPr/>
            <p:nvPr/>
          </p:nvSpPr>
          <p:spPr>
            <a:xfrm>
              <a:off x="-33550" y="4796078"/>
              <a:ext cx="9234600" cy="383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3" name="Google Shape;103;g34e33eaa2f2_0_67"/>
            <p:cNvSpPr/>
            <p:nvPr/>
          </p:nvSpPr>
          <p:spPr>
            <a:xfrm>
              <a:off x="-33550" y="5040775"/>
              <a:ext cx="9234600" cy="1386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104" name="Google Shape;104;g34e33eaa2f2_0_67"/>
          <p:cNvGrpSpPr/>
          <p:nvPr/>
        </p:nvGrpSpPr>
        <p:grpSpPr>
          <a:xfrm>
            <a:off x="-569234" y="146835"/>
            <a:ext cx="10067746" cy="3364876"/>
            <a:chOff x="-426936" y="110129"/>
            <a:chExt cx="7550999" cy="2523720"/>
          </a:xfrm>
        </p:grpSpPr>
        <p:sp>
          <p:nvSpPr>
            <p:cNvPr id="105" name="Google Shape;105;g34e33eaa2f2_0_67"/>
            <p:cNvSpPr/>
            <p:nvPr/>
          </p:nvSpPr>
          <p:spPr>
            <a:xfrm>
              <a:off x="5727107" y="110129"/>
              <a:ext cx="918903" cy="195098"/>
            </a:xfrm>
            <a:custGeom>
              <a:rect b="b" l="l" r="r" t="t"/>
              <a:pathLst>
                <a:path extrusionOk="0" h="924" w="4352">
                  <a:moveTo>
                    <a:pt x="1501" y="0"/>
                  </a:moveTo>
                  <a:cubicBezTo>
                    <a:pt x="1168" y="0"/>
                    <a:pt x="853" y="293"/>
                    <a:pt x="595" y="760"/>
                  </a:cubicBezTo>
                  <a:cubicBezTo>
                    <a:pt x="537" y="720"/>
                    <a:pt x="466" y="702"/>
                    <a:pt x="391" y="702"/>
                  </a:cubicBezTo>
                  <a:cubicBezTo>
                    <a:pt x="244" y="702"/>
                    <a:pt x="111" y="795"/>
                    <a:pt x="0" y="924"/>
                  </a:cubicBezTo>
                  <a:lnTo>
                    <a:pt x="4351" y="924"/>
                  </a:lnTo>
                  <a:cubicBezTo>
                    <a:pt x="4258" y="795"/>
                    <a:pt x="4129" y="702"/>
                    <a:pt x="3978" y="702"/>
                  </a:cubicBezTo>
                  <a:cubicBezTo>
                    <a:pt x="3850" y="702"/>
                    <a:pt x="3739" y="760"/>
                    <a:pt x="3645" y="871"/>
                  </a:cubicBezTo>
                  <a:cubicBezTo>
                    <a:pt x="3423" y="626"/>
                    <a:pt x="3148" y="498"/>
                    <a:pt x="2851" y="498"/>
                  </a:cubicBezTo>
                  <a:cubicBezTo>
                    <a:pt x="2664" y="498"/>
                    <a:pt x="2500" y="538"/>
                    <a:pt x="2353" y="626"/>
                  </a:cubicBezTo>
                  <a:cubicBezTo>
                    <a:pt x="2109" y="240"/>
                    <a:pt x="1816" y="0"/>
                    <a:pt x="1501" y="0"/>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6" name="Google Shape;106;g34e33eaa2f2_0_67"/>
            <p:cNvSpPr/>
            <p:nvPr/>
          </p:nvSpPr>
          <p:spPr>
            <a:xfrm>
              <a:off x="6319389" y="305220"/>
              <a:ext cx="804674" cy="171872"/>
            </a:xfrm>
            <a:custGeom>
              <a:rect b="b" l="l" r="r" t="t"/>
              <a:pathLst>
                <a:path extrusionOk="0" h="814" w="3811">
                  <a:moveTo>
                    <a:pt x="2496" y="1"/>
                  </a:moveTo>
                  <a:cubicBezTo>
                    <a:pt x="2221" y="1"/>
                    <a:pt x="1981" y="205"/>
                    <a:pt x="1759" y="556"/>
                  </a:cubicBezTo>
                  <a:cubicBezTo>
                    <a:pt x="1630" y="480"/>
                    <a:pt x="1479" y="445"/>
                    <a:pt x="1333" y="445"/>
                  </a:cubicBezTo>
                  <a:cubicBezTo>
                    <a:pt x="1053" y="445"/>
                    <a:pt x="813" y="556"/>
                    <a:pt x="631" y="760"/>
                  </a:cubicBezTo>
                  <a:cubicBezTo>
                    <a:pt x="556" y="667"/>
                    <a:pt x="445" y="631"/>
                    <a:pt x="352" y="631"/>
                  </a:cubicBezTo>
                  <a:cubicBezTo>
                    <a:pt x="223" y="631"/>
                    <a:pt x="94" y="702"/>
                    <a:pt x="1" y="813"/>
                  </a:cubicBezTo>
                  <a:lnTo>
                    <a:pt x="3810" y="813"/>
                  </a:lnTo>
                  <a:cubicBezTo>
                    <a:pt x="3717" y="702"/>
                    <a:pt x="3606" y="631"/>
                    <a:pt x="3477" y="631"/>
                  </a:cubicBezTo>
                  <a:cubicBezTo>
                    <a:pt x="3406" y="631"/>
                    <a:pt x="3349" y="649"/>
                    <a:pt x="3295" y="667"/>
                  </a:cubicBezTo>
                  <a:cubicBezTo>
                    <a:pt x="3073" y="258"/>
                    <a:pt x="2794" y="1"/>
                    <a:pt x="2496"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7" name="Google Shape;107;g34e33eaa2f2_0_67"/>
            <p:cNvSpPr/>
            <p:nvPr/>
          </p:nvSpPr>
          <p:spPr>
            <a:xfrm>
              <a:off x="-426936" y="2343947"/>
              <a:ext cx="961132" cy="289902"/>
            </a:xfrm>
            <a:custGeom>
              <a:rect b="b" l="l" r="r" t="t"/>
              <a:pathLst>
                <a:path extrusionOk="0" h="1373" w="4552">
                  <a:moveTo>
                    <a:pt x="3068" y="1"/>
                  </a:moveTo>
                  <a:cubicBezTo>
                    <a:pt x="2864" y="1"/>
                    <a:pt x="2682" y="129"/>
                    <a:pt x="2642" y="334"/>
                  </a:cubicBezTo>
                  <a:cubicBezTo>
                    <a:pt x="2478" y="187"/>
                    <a:pt x="2274" y="112"/>
                    <a:pt x="2052" y="112"/>
                  </a:cubicBezTo>
                  <a:cubicBezTo>
                    <a:pt x="1776" y="112"/>
                    <a:pt x="1514" y="240"/>
                    <a:pt x="1332" y="427"/>
                  </a:cubicBezTo>
                  <a:cubicBezTo>
                    <a:pt x="1199" y="351"/>
                    <a:pt x="1035" y="298"/>
                    <a:pt x="866" y="298"/>
                  </a:cubicBezTo>
                  <a:lnTo>
                    <a:pt x="737" y="298"/>
                  </a:lnTo>
                  <a:cubicBezTo>
                    <a:pt x="702" y="334"/>
                    <a:pt x="644" y="351"/>
                    <a:pt x="591" y="351"/>
                  </a:cubicBezTo>
                  <a:lnTo>
                    <a:pt x="555" y="351"/>
                  </a:lnTo>
                  <a:cubicBezTo>
                    <a:pt x="222" y="485"/>
                    <a:pt x="0" y="795"/>
                    <a:pt x="0" y="1168"/>
                  </a:cubicBezTo>
                  <a:cubicBezTo>
                    <a:pt x="0" y="1239"/>
                    <a:pt x="0" y="1297"/>
                    <a:pt x="18" y="1373"/>
                  </a:cubicBezTo>
                  <a:lnTo>
                    <a:pt x="4551" y="1373"/>
                  </a:lnTo>
                  <a:cubicBezTo>
                    <a:pt x="4494" y="1186"/>
                    <a:pt x="4329" y="1057"/>
                    <a:pt x="4125" y="1057"/>
                  </a:cubicBezTo>
                  <a:cubicBezTo>
                    <a:pt x="4050" y="1057"/>
                    <a:pt x="3956" y="1075"/>
                    <a:pt x="3903" y="1111"/>
                  </a:cubicBezTo>
                  <a:cubicBezTo>
                    <a:pt x="3828" y="889"/>
                    <a:pt x="3663" y="724"/>
                    <a:pt x="3441" y="649"/>
                  </a:cubicBezTo>
                  <a:cubicBezTo>
                    <a:pt x="3477" y="596"/>
                    <a:pt x="3495" y="520"/>
                    <a:pt x="3495" y="427"/>
                  </a:cubicBezTo>
                  <a:cubicBezTo>
                    <a:pt x="3495" y="187"/>
                    <a:pt x="3308" y="1"/>
                    <a:pt x="3068"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08" name="Google Shape;108;g34e33eaa2f2_0_67"/>
          <p:cNvSpPr/>
          <p:nvPr/>
        </p:nvSpPr>
        <p:spPr>
          <a:xfrm>
            <a:off x="-1100967" y="-951233"/>
            <a:ext cx="2183700" cy="2183700"/>
          </a:xfrm>
          <a:prstGeom prst="ellipse">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g34e33eaa2f2_0_104"/>
          <p:cNvSpPr txBox="1"/>
          <p:nvPr>
            <p:ph type="title"/>
          </p:nvPr>
        </p:nvSpPr>
        <p:spPr>
          <a:xfrm>
            <a:off x="5396233" y="2779533"/>
            <a:ext cx="5844900" cy="1165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800"/>
              <a:buNone/>
              <a:defRPr sz="6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11" name="Google Shape;111;g34e33eaa2f2_0_104"/>
          <p:cNvSpPr txBox="1"/>
          <p:nvPr>
            <p:ph idx="2" type="title"/>
          </p:nvPr>
        </p:nvSpPr>
        <p:spPr>
          <a:xfrm>
            <a:off x="5396233" y="1379433"/>
            <a:ext cx="1776900" cy="13272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chemeClr val="lt1"/>
              </a:buClr>
              <a:buSzPts val="8000"/>
              <a:buNone/>
              <a:defRPr sz="8000">
                <a:solidFill>
                  <a:schemeClr val="accen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112" name="Google Shape;112;g34e33eaa2f2_0_104"/>
          <p:cNvSpPr/>
          <p:nvPr>
            <p:ph idx="3" type="pic"/>
          </p:nvPr>
        </p:nvSpPr>
        <p:spPr>
          <a:xfrm>
            <a:off x="950967" y="719333"/>
            <a:ext cx="4047300" cy="5419200"/>
          </a:xfrm>
          <a:prstGeom prst="roundRect">
            <a:avLst>
              <a:gd fmla="val 16667" name="adj"/>
            </a:avLst>
          </a:prstGeom>
          <a:noFill/>
          <a:ln>
            <a:noFill/>
          </a:ln>
        </p:spPr>
      </p:sp>
      <p:grpSp>
        <p:nvGrpSpPr>
          <p:cNvPr id="113" name="Google Shape;113;g34e33eaa2f2_0_104"/>
          <p:cNvGrpSpPr/>
          <p:nvPr/>
        </p:nvGrpSpPr>
        <p:grpSpPr>
          <a:xfrm>
            <a:off x="-44732" y="6394611"/>
            <a:ext cx="12312492" cy="511187"/>
            <a:chOff x="-33550" y="4796078"/>
            <a:chExt cx="9234600" cy="383400"/>
          </a:xfrm>
        </p:grpSpPr>
        <p:sp>
          <p:nvSpPr>
            <p:cNvPr id="114" name="Google Shape;114;g34e33eaa2f2_0_104"/>
            <p:cNvSpPr/>
            <p:nvPr/>
          </p:nvSpPr>
          <p:spPr>
            <a:xfrm>
              <a:off x="-33550" y="4796078"/>
              <a:ext cx="9234600" cy="383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5" name="Google Shape;115;g34e33eaa2f2_0_104"/>
            <p:cNvSpPr/>
            <p:nvPr/>
          </p:nvSpPr>
          <p:spPr>
            <a:xfrm>
              <a:off x="-33550" y="5040775"/>
              <a:ext cx="9234600" cy="1386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16" name="Google Shape;116;g34e33eaa2f2_0_104"/>
          <p:cNvSpPr/>
          <p:nvPr/>
        </p:nvSpPr>
        <p:spPr>
          <a:xfrm>
            <a:off x="-404715" y="4197627"/>
            <a:ext cx="1072901" cy="229163"/>
          </a:xfrm>
          <a:custGeom>
            <a:rect b="b" l="l" r="r" t="t"/>
            <a:pathLst>
              <a:path extrusionOk="0" h="814" w="3811">
                <a:moveTo>
                  <a:pt x="2496" y="1"/>
                </a:moveTo>
                <a:cubicBezTo>
                  <a:pt x="2221" y="1"/>
                  <a:pt x="1981" y="205"/>
                  <a:pt x="1759" y="556"/>
                </a:cubicBezTo>
                <a:cubicBezTo>
                  <a:pt x="1630" y="480"/>
                  <a:pt x="1479" y="445"/>
                  <a:pt x="1333" y="445"/>
                </a:cubicBezTo>
                <a:cubicBezTo>
                  <a:pt x="1053" y="445"/>
                  <a:pt x="813" y="556"/>
                  <a:pt x="631" y="760"/>
                </a:cubicBezTo>
                <a:cubicBezTo>
                  <a:pt x="556" y="667"/>
                  <a:pt x="445" y="631"/>
                  <a:pt x="352" y="631"/>
                </a:cubicBezTo>
                <a:cubicBezTo>
                  <a:pt x="223" y="631"/>
                  <a:pt x="94" y="702"/>
                  <a:pt x="1" y="813"/>
                </a:cubicBezTo>
                <a:lnTo>
                  <a:pt x="3810" y="813"/>
                </a:lnTo>
                <a:cubicBezTo>
                  <a:pt x="3717" y="702"/>
                  <a:pt x="3606" y="631"/>
                  <a:pt x="3477" y="631"/>
                </a:cubicBezTo>
                <a:cubicBezTo>
                  <a:pt x="3406" y="631"/>
                  <a:pt x="3349" y="649"/>
                  <a:pt x="3295" y="667"/>
                </a:cubicBezTo>
                <a:cubicBezTo>
                  <a:pt x="3073" y="258"/>
                  <a:pt x="2794" y="1"/>
                  <a:pt x="2496"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7" name="Google Shape;117;g34e33eaa2f2_0_104"/>
          <p:cNvSpPr/>
          <p:nvPr/>
        </p:nvSpPr>
        <p:spPr>
          <a:xfrm>
            <a:off x="10608033" y="-559933"/>
            <a:ext cx="2183700" cy="2183700"/>
          </a:xfrm>
          <a:prstGeom prst="ellipse">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8" name="Shape 118"/>
        <p:cNvGrpSpPr/>
        <p:nvPr/>
      </p:nvGrpSpPr>
      <p:grpSpPr>
        <a:xfrm>
          <a:off x="0" y="0"/>
          <a:ext cx="0" cy="0"/>
          <a:chOff x="0" y="0"/>
          <a:chExt cx="0" cy="0"/>
        </a:xfrm>
      </p:grpSpPr>
      <p:sp>
        <p:nvSpPr>
          <p:cNvPr id="119" name="Google Shape;119;g34e33eaa2f2_0_113"/>
          <p:cNvSpPr txBox="1"/>
          <p:nvPr>
            <p:ph type="title"/>
          </p:nvPr>
        </p:nvSpPr>
        <p:spPr>
          <a:xfrm>
            <a:off x="960000" y="593367"/>
            <a:ext cx="102720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120" name="Google Shape;120;g34e33eaa2f2_0_113"/>
          <p:cNvSpPr txBox="1"/>
          <p:nvPr>
            <p:ph idx="1" type="subTitle"/>
          </p:nvPr>
        </p:nvSpPr>
        <p:spPr>
          <a:xfrm>
            <a:off x="6564332" y="3009433"/>
            <a:ext cx="3340800" cy="23409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b="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21" name="Google Shape;121;g34e33eaa2f2_0_113"/>
          <p:cNvSpPr txBox="1"/>
          <p:nvPr>
            <p:ph idx="2" type="subTitle"/>
          </p:nvPr>
        </p:nvSpPr>
        <p:spPr>
          <a:xfrm>
            <a:off x="2287167" y="3009433"/>
            <a:ext cx="3340800" cy="23409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b="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22" name="Google Shape;122;g34e33eaa2f2_0_113"/>
          <p:cNvSpPr txBox="1"/>
          <p:nvPr>
            <p:ph idx="3" type="subTitle"/>
          </p:nvPr>
        </p:nvSpPr>
        <p:spPr>
          <a:xfrm>
            <a:off x="2287167" y="2322920"/>
            <a:ext cx="3340800" cy="7452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Montserrat"/>
              <a:buNone/>
              <a:defRPr b="1" sz="24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3200"/>
              <a:buFont typeface="Montserrat"/>
              <a:buNone/>
              <a:defRPr sz="3200">
                <a:latin typeface="Montserrat"/>
                <a:ea typeface="Montserrat"/>
                <a:cs typeface="Montserrat"/>
                <a:sym typeface="Montserrat"/>
              </a:defRPr>
            </a:lvl2pPr>
            <a:lvl3pPr lvl="2" algn="ctr">
              <a:lnSpc>
                <a:spcPct val="100000"/>
              </a:lnSpc>
              <a:spcBef>
                <a:spcPts val="0"/>
              </a:spcBef>
              <a:spcAft>
                <a:spcPts val="0"/>
              </a:spcAft>
              <a:buSzPts val="3200"/>
              <a:buFont typeface="Montserrat"/>
              <a:buNone/>
              <a:defRPr sz="3200">
                <a:latin typeface="Montserrat"/>
                <a:ea typeface="Montserrat"/>
                <a:cs typeface="Montserrat"/>
                <a:sym typeface="Montserrat"/>
              </a:defRPr>
            </a:lvl3pPr>
            <a:lvl4pPr lvl="3" algn="ctr">
              <a:lnSpc>
                <a:spcPct val="100000"/>
              </a:lnSpc>
              <a:spcBef>
                <a:spcPts val="0"/>
              </a:spcBef>
              <a:spcAft>
                <a:spcPts val="0"/>
              </a:spcAft>
              <a:buSzPts val="3200"/>
              <a:buFont typeface="Montserrat"/>
              <a:buNone/>
              <a:defRPr sz="3200">
                <a:latin typeface="Montserrat"/>
                <a:ea typeface="Montserrat"/>
                <a:cs typeface="Montserrat"/>
                <a:sym typeface="Montserrat"/>
              </a:defRPr>
            </a:lvl4pPr>
            <a:lvl5pPr lvl="4" algn="ctr">
              <a:lnSpc>
                <a:spcPct val="100000"/>
              </a:lnSpc>
              <a:spcBef>
                <a:spcPts val="0"/>
              </a:spcBef>
              <a:spcAft>
                <a:spcPts val="0"/>
              </a:spcAft>
              <a:buSzPts val="3200"/>
              <a:buFont typeface="Montserrat"/>
              <a:buNone/>
              <a:defRPr sz="3200">
                <a:latin typeface="Montserrat"/>
                <a:ea typeface="Montserrat"/>
                <a:cs typeface="Montserrat"/>
                <a:sym typeface="Montserrat"/>
              </a:defRPr>
            </a:lvl5pPr>
            <a:lvl6pPr lvl="5" algn="ctr">
              <a:lnSpc>
                <a:spcPct val="100000"/>
              </a:lnSpc>
              <a:spcBef>
                <a:spcPts val="0"/>
              </a:spcBef>
              <a:spcAft>
                <a:spcPts val="0"/>
              </a:spcAft>
              <a:buSzPts val="3200"/>
              <a:buFont typeface="Montserrat"/>
              <a:buNone/>
              <a:defRPr sz="3200">
                <a:latin typeface="Montserrat"/>
                <a:ea typeface="Montserrat"/>
                <a:cs typeface="Montserrat"/>
                <a:sym typeface="Montserrat"/>
              </a:defRPr>
            </a:lvl6pPr>
            <a:lvl7pPr lvl="6" algn="ctr">
              <a:lnSpc>
                <a:spcPct val="100000"/>
              </a:lnSpc>
              <a:spcBef>
                <a:spcPts val="0"/>
              </a:spcBef>
              <a:spcAft>
                <a:spcPts val="0"/>
              </a:spcAft>
              <a:buSzPts val="3200"/>
              <a:buFont typeface="Montserrat"/>
              <a:buNone/>
              <a:defRPr sz="3200">
                <a:latin typeface="Montserrat"/>
                <a:ea typeface="Montserrat"/>
                <a:cs typeface="Montserrat"/>
                <a:sym typeface="Montserrat"/>
              </a:defRPr>
            </a:lvl7pPr>
            <a:lvl8pPr lvl="7" algn="ctr">
              <a:lnSpc>
                <a:spcPct val="100000"/>
              </a:lnSpc>
              <a:spcBef>
                <a:spcPts val="0"/>
              </a:spcBef>
              <a:spcAft>
                <a:spcPts val="0"/>
              </a:spcAft>
              <a:buSzPts val="3200"/>
              <a:buFont typeface="Montserrat"/>
              <a:buNone/>
              <a:defRPr sz="3200">
                <a:latin typeface="Montserrat"/>
                <a:ea typeface="Montserrat"/>
                <a:cs typeface="Montserrat"/>
                <a:sym typeface="Montserrat"/>
              </a:defRPr>
            </a:lvl8pPr>
            <a:lvl9pPr lvl="8" algn="ctr">
              <a:lnSpc>
                <a:spcPct val="100000"/>
              </a:lnSpc>
              <a:spcBef>
                <a:spcPts val="0"/>
              </a:spcBef>
              <a:spcAft>
                <a:spcPts val="0"/>
              </a:spcAft>
              <a:buSzPts val="3200"/>
              <a:buFont typeface="Montserrat"/>
              <a:buNone/>
              <a:defRPr sz="3200">
                <a:latin typeface="Montserrat"/>
                <a:ea typeface="Montserrat"/>
                <a:cs typeface="Montserrat"/>
                <a:sym typeface="Montserrat"/>
              </a:defRPr>
            </a:lvl9pPr>
          </a:lstStyle>
          <a:p/>
        </p:txBody>
      </p:sp>
      <p:sp>
        <p:nvSpPr>
          <p:cNvPr id="123" name="Google Shape;123;g34e33eaa2f2_0_113"/>
          <p:cNvSpPr txBox="1"/>
          <p:nvPr>
            <p:ph idx="4" type="subTitle"/>
          </p:nvPr>
        </p:nvSpPr>
        <p:spPr>
          <a:xfrm>
            <a:off x="6564333" y="2322920"/>
            <a:ext cx="3340800" cy="7452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Montserrat"/>
              <a:buNone/>
              <a:defRPr b="1" sz="24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3200"/>
              <a:buFont typeface="Montserrat"/>
              <a:buNone/>
              <a:defRPr sz="3200">
                <a:latin typeface="Montserrat"/>
                <a:ea typeface="Montserrat"/>
                <a:cs typeface="Montserrat"/>
                <a:sym typeface="Montserrat"/>
              </a:defRPr>
            </a:lvl2pPr>
            <a:lvl3pPr lvl="2" algn="ctr">
              <a:lnSpc>
                <a:spcPct val="100000"/>
              </a:lnSpc>
              <a:spcBef>
                <a:spcPts val="0"/>
              </a:spcBef>
              <a:spcAft>
                <a:spcPts val="0"/>
              </a:spcAft>
              <a:buSzPts val="3200"/>
              <a:buFont typeface="Montserrat"/>
              <a:buNone/>
              <a:defRPr sz="3200">
                <a:latin typeface="Montserrat"/>
                <a:ea typeface="Montserrat"/>
                <a:cs typeface="Montserrat"/>
                <a:sym typeface="Montserrat"/>
              </a:defRPr>
            </a:lvl3pPr>
            <a:lvl4pPr lvl="3" algn="ctr">
              <a:lnSpc>
                <a:spcPct val="100000"/>
              </a:lnSpc>
              <a:spcBef>
                <a:spcPts val="0"/>
              </a:spcBef>
              <a:spcAft>
                <a:spcPts val="0"/>
              </a:spcAft>
              <a:buSzPts val="3200"/>
              <a:buFont typeface="Montserrat"/>
              <a:buNone/>
              <a:defRPr sz="3200">
                <a:latin typeface="Montserrat"/>
                <a:ea typeface="Montserrat"/>
                <a:cs typeface="Montserrat"/>
                <a:sym typeface="Montserrat"/>
              </a:defRPr>
            </a:lvl4pPr>
            <a:lvl5pPr lvl="4" algn="ctr">
              <a:lnSpc>
                <a:spcPct val="100000"/>
              </a:lnSpc>
              <a:spcBef>
                <a:spcPts val="0"/>
              </a:spcBef>
              <a:spcAft>
                <a:spcPts val="0"/>
              </a:spcAft>
              <a:buSzPts val="3200"/>
              <a:buFont typeface="Montserrat"/>
              <a:buNone/>
              <a:defRPr sz="3200">
                <a:latin typeface="Montserrat"/>
                <a:ea typeface="Montserrat"/>
                <a:cs typeface="Montserrat"/>
                <a:sym typeface="Montserrat"/>
              </a:defRPr>
            </a:lvl5pPr>
            <a:lvl6pPr lvl="5" algn="ctr">
              <a:lnSpc>
                <a:spcPct val="100000"/>
              </a:lnSpc>
              <a:spcBef>
                <a:spcPts val="0"/>
              </a:spcBef>
              <a:spcAft>
                <a:spcPts val="0"/>
              </a:spcAft>
              <a:buSzPts val="3200"/>
              <a:buFont typeface="Montserrat"/>
              <a:buNone/>
              <a:defRPr sz="3200">
                <a:latin typeface="Montserrat"/>
                <a:ea typeface="Montserrat"/>
                <a:cs typeface="Montserrat"/>
                <a:sym typeface="Montserrat"/>
              </a:defRPr>
            </a:lvl6pPr>
            <a:lvl7pPr lvl="6" algn="ctr">
              <a:lnSpc>
                <a:spcPct val="100000"/>
              </a:lnSpc>
              <a:spcBef>
                <a:spcPts val="0"/>
              </a:spcBef>
              <a:spcAft>
                <a:spcPts val="0"/>
              </a:spcAft>
              <a:buSzPts val="3200"/>
              <a:buFont typeface="Montserrat"/>
              <a:buNone/>
              <a:defRPr sz="3200">
                <a:latin typeface="Montserrat"/>
                <a:ea typeface="Montserrat"/>
                <a:cs typeface="Montserrat"/>
                <a:sym typeface="Montserrat"/>
              </a:defRPr>
            </a:lvl7pPr>
            <a:lvl8pPr lvl="7" algn="ctr">
              <a:lnSpc>
                <a:spcPct val="100000"/>
              </a:lnSpc>
              <a:spcBef>
                <a:spcPts val="0"/>
              </a:spcBef>
              <a:spcAft>
                <a:spcPts val="0"/>
              </a:spcAft>
              <a:buSzPts val="3200"/>
              <a:buFont typeface="Montserrat"/>
              <a:buNone/>
              <a:defRPr sz="3200">
                <a:latin typeface="Montserrat"/>
                <a:ea typeface="Montserrat"/>
                <a:cs typeface="Montserrat"/>
                <a:sym typeface="Montserrat"/>
              </a:defRPr>
            </a:lvl8pPr>
            <a:lvl9pPr lvl="8" algn="ctr">
              <a:lnSpc>
                <a:spcPct val="100000"/>
              </a:lnSpc>
              <a:spcBef>
                <a:spcPts val="0"/>
              </a:spcBef>
              <a:spcAft>
                <a:spcPts val="0"/>
              </a:spcAft>
              <a:buSzPts val="3200"/>
              <a:buFont typeface="Montserrat"/>
              <a:buNone/>
              <a:defRPr sz="3200">
                <a:latin typeface="Montserrat"/>
                <a:ea typeface="Montserrat"/>
                <a:cs typeface="Montserrat"/>
                <a:sym typeface="Montserrat"/>
              </a:defRPr>
            </a:lvl9pPr>
          </a:lstStyle>
          <a:p/>
        </p:txBody>
      </p:sp>
      <p:grpSp>
        <p:nvGrpSpPr>
          <p:cNvPr id="124" name="Google Shape;124;g34e33eaa2f2_0_113"/>
          <p:cNvGrpSpPr/>
          <p:nvPr/>
        </p:nvGrpSpPr>
        <p:grpSpPr>
          <a:xfrm>
            <a:off x="-44732" y="6394611"/>
            <a:ext cx="12312492" cy="511187"/>
            <a:chOff x="-33550" y="4796078"/>
            <a:chExt cx="9234600" cy="383400"/>
          </a:xfrm>
        </p:grpSpPr>
        <p:sp>
          <p:nvSpPr>
            <p:cNvPr id="125" name="Google Shape;125;g34e33eaa2f2_0_113"/>
            <p:cNvSpPr/>
            <p:nvPr/>
          </p:nvSpPr>
          <p:spPr>
            <a:xfrm>
              <a:off x="-33550" y="4796078"/>
              <a:ext cx="9234600" cy="383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6" name="Google Shape;126;g34e33eaa2f2_0_113"/>
            <p:cNvSpPr/>
            <p:nvPr/>
          </p:nvSpPr>
          <p:spPr>
            <a:xfrm>
              <a:off x="-33550" y="5040775"/>
              <a:ext cx="9234600" cy="1386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27" name="Google Shape;127;g34e33eaa2f2_0_113"/>
          <p:cNvSpPr/>
          <p:nvPr/>
        </p:nvSpPr>
        <p:spPr>
          <a:xfrm>
            <a:off x="-230597" y="2097717"/>
            <a:ext cx="899633" cy="225200"/>
          </a:xfrm>
          <a:custGeom>
            <a:rect b="b" l="l" r="r" t="t"/>
            <a:pathLst>
              <a:path extrusionOk="0" h="800" w="3793">
                <a:moveTo>
                  <a:pt x="1315" y="0"/>
                </a:moveTo>
                <a:cubicBezTo>
                  <a:pt x="999" y="0"/>
                  <a:pt x="724" y="245"/>
                  <a:pt x="520" y="666"/>
                </a:cubicBezTo>
                <a:cubicBezTo>
                  <a:pt x="462" y="631"/>
                  <a:pt x="391" y="613"/>
                  <a:pt x="333" y="613"/>
                </a:cubicBezTo>
                <a:cubicBezTo>
                  <a:pt x="205" y="613"/>
                  <a:pt x="76" y="689"/>
                  <a:pt x="0" y="800"/>
                </a:cubicBezTo>
                <a:lnTo>
                  <a:pt x="3792" y="800"/>
                </a:lnTo>
                <a:cubicBezTo>
                  <a:pt x="3721" y="689"/>
                  <a:pt x="3592" y="613"/>
                  <a:pt x="3459" y="613"/>
                </a:cubicBezTo>
                <a:cubicBezTo>
                  <a:pt x="3348" y="613"/>
                  <a:pt x="3259" y="649"/>
                  <a:pt x="3184" y="742"/>
                </a:cubicBezTo>
                <a:cubicBezTo>
                  <a:pt x="2980" y="538"/>
                  <a:pt x="2740" y="427"/>
                  <a:pt x="2482" y="427"/>
                </a:cubicBezTo>
                <a:cubicBezTo>
                  <a:pt x="2331" y="427"/>
                  <a:pt x="2185" y="467"/>
                  <a:pt x="2038" y="538"/>
                </a:cubicBezTo>
                <a:cubicBezTo>
                  <a:pt x="1834" y="205"/>
                  <a:pt x="1572" y="0"/>
                  <a:pt x="1315" y="0"/>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8" name="Shape 128"/>
        <p:cNvGrpSpPr/>
        <p:nvPr/>
      </p:nvGrpSpPr>
      <p:grpSpPr>
        <a:xfrm>
          <a:off x="0" y="0"/>
          <a:ext cx="0" cy="0"/>
          <a:chOff x="0" y="0"/>
          <a:chExt cx="0" cy="0"/>
        </a:xfrm>
      </p:grpSpPr>
      <p:sp>
        <p:nvSpPr>
          <p:cNvPr id="129" name="Google Shape;129;g34e33eaa2f2_0_123"/>
          <p:cNvSpPr txBox="1"/>
          <p:nvPr>
            <p:ph type="title"/>
          </p:nvPr>
        </p:nvSpPr>
        <p:spPr>
          <a:xfrm>
            <a:off x="960000" y="593367"/>
            <a:ext cx="102720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130" name="Google Shape;130;g34e33eaa2f2_0_123"/>
          <p:cNvSpPr txBox="1"/>
          <p:nvPr>
            <p:ph idx="1" type="subTitle"/>
          </p:nvPr>
        </p:nvSpPr>
        <p:spPr>
          <a:xfrm>
            <a:off x="950967" y="3008084"/>
            <a:ext cx="3079200" cy="2224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1" name="Google Shape;131;g34e33eaa2f2_0_123"/>
          <p:cNvSpPr txBox="1"/>
          <p:nvPr>
            <p:ph idx="2" type="subTitle"/>
          </p:nvPr>
        </p:nvSpPr>
        <p:spPr>
          <a:xfrm>
            <a:off x="4556307" y="3008084"/>
            <a:ext cx="3079200" cy="2224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2" name="Google Shape;132;g34e33eaa2f2_0_123"/>
          <p:cNvSpPr txBox="1"/>
          <p:nvPr>
            <p:ph idx="3" type="subTitle"/>
          </p:nvPr>
        </p:nvSpPr>
        <p:spPr>
          <a:xfrm>
            <a:off x="8161655" y="3008084"/>
            <a:ext cx="3079200" cy="2224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3" name="Google Shape;133;g34e33eaa2f2_0_123"/>
          <p:cNvSpPr txBox="1"/>
          <p:nvPr>
            <p:ph idx="4" type="subTitle"/>
          </p:nvPr>
        </p:nvSpPr>
        <p:spPr>
          <a:xfrm>
            <a:off x="950967" y="2181667"/>
            <a:ext cx="3079200" cy="884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Montserrat"/>
              <a:buNone/>
              <a:defRPr b="1" sz="24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3200"/>
              <a:buFont typeface="Montserrat"/>
              <a:buNone/>
              <a:defRPr sz="3200">
                <a:latin typeface="Montserrat"/>
                <a:ea typeface="Montserrat"/>
                <a:cs typeface="Montserrat"/>
                <a:sym typeface="Montserrat"/>
              </a:defRPr>
            </a:lvl2pPr>
            <a:lvl3pPr lvl="2" algn="ctr">
              <a:lnSpc>
                <a:spcPct val="100000"/>
              </a:lnSpc>
              <a:spcBef>
                <a:spcPts val="0"/>
              </a:spcBef>
              <a:spcAft>
                <a:spcPts val="0"/>
              </a:spcAft>
              <a:buSzPts val="3200"/>
              <a:buFont typeface="Montserrat"/>
              <a:buNone/>
              <a:defRPr sz="3200">
                <a:latin typeface="Montserrat"/>
                <a:ea typeface="Montserrat"/>
                <a:cs typeface="Montserrat"/>
                <a:sym typeface="Montserrat"/>
              </a:defRPr>
            </a:lvl3pPr>
            <a:lvl4pPr lvl="3" algn="ctr">
              <a:lnSpc>
                <a:spcPct val="100000"/>
              </a:lnSpc>
              <a:spcBef>
                <a:spcPts val="0"/>
              </a:spcBef>
              <a:spcAft>
                <a:spcPts val="0"/>
              </a:spcAft>
              <a:buSzPts val="3200"/>
              <a:buFont typeface="Montserrat"/>
              <a:buNone/>
              <a:defRPr sz="3200">
                <a:latin typeface="Montserrat"/>
                <a:ea typeface="Montserrat"/>
                <a:cs typeface="Montserrat"/>
                <a:sym typeface="Montserrat"/>
              </a:defRPr>
            </a:lvl4pPr>
            <a:lvl5pPr lvl="4" algn="ctr">
              <a:lnSpc>
                <a:spcPct val="100000"/>
              </a:lnSpc>
              <a:spcBef>
                <a:spcPts val="0"/>
              </a:spcBef>
              <a:spcAft>
                <a:spcPts val="0"/>
              </a:spcAft>
              <a:buSzPts val="3200"/>
              <a:buFont typeface="Montserrat"/>
              <a:buNone/>
              <a:defRPr sz="3200">
                <a:latin typeface="Montserrat"/>
                <a:ea typeface="Montserrat"/>
                <a:cs typeface="Montserrat"/>
                <a:sym typeface="Montserrat"/>
              </a:defRPr>
            </a:lvl5pPr>
            <a:lvl6pPr lvl="5" algn="ctr">
              <a:lnSpc>
                <a:spcPct val="100000"/>
              </a:lnSpc>
              <a:spcBef>
                <a:spcPts val="0"/>
              </a:spcBef>
              <a:spcAft>
                <a:spcPts val="0"/>
              </a:spcAft>
              <a:buSzPts val="3200"/>
              <a:buFont typeface="Montserrat"/>
              <a:buNone/>
              <a:defRPr sz="3200">
                <a:latin typeface="Montserrat"/>
                <a:ea typeface="Montserrat"/>
                <a:cs typeface="Montserrat"/>
                <a:sym typeface="Montserrat"/>
              </a:defRPr>
            </a:lvl6pPr>
            <a:lvl7pPr lvl="6" algn="ctr">
              <a:lnSpc>
                <a:spcPct val="100000"/>
              </a:lnSpc>
              <a:spcBef>
                <a:spcPts val="0"/>
              </a:spcBef>
              <a:spcAft>
                <a:spcPts val="0"/>
              </a:spcAft>
              <a:buSzPts val="3200"/>
              <a:buFont typeface="Montserrat"/>
              <a:buNone/>
              <a:defRPr sz="3200">
                <a:latin typeface="Montserrat"/>
                <a:ea typeface="Montserrat"/>
                <a:cs typeface="Montserrat"/>
                <a:sym typeface="Montserrat"/>
              </a:defRPr>
            </a:lvl7pPr>
            <a:lvl8pPr lvl="7" algn="ctr">
              <a:lnSpc>
                <a:spcPct val="100000"/>
              </a:lnSpc>
              <a:spcBef>
                <a:spcPts val="0"/>
              </a:spcBef>
              <a:spcAft>
                <a:spcPts val="0"/>
              </a:spcAft>
              <a:buSzPts val="3200"/>
              <a:buFont typeface="Montserrat"/>
              <a:buNone/>
              <a:defRPr sz="3200">
                <a:latin typeface="Montserrat"/>
                <a:ea typeface="Montserrat"/>
                <a:cs typeface="Montserrat"/>
                <a:sym typeface="Montserrat"/>
              </a:defRPr>
            </a:lvl8pPr>
            <a:lvl9pPr lvl="8" algn="ctr">
              <a:lnSpc>
                <a:spcPct val="100000"/>
              </a:lnSpc>
              <a:spcBef>
                <a:spcPts val="0"/>
              </a:spcBef>
              <a:spcAft>
                <a:spcPts val="0"/>
              </a:spcAft>
              <a:buSzPts val="3200"/>
              <a:buFont typeface="Montserrat"/>
              <a:buNone/>
              <a:defRPr sz="3200">
                <a:latin typeface="Montserrat"/>
                <a:ea typeface="Montserrat"/>
                <a:cs typeface="Montserrat"/>
                <a:sym typeface="Montserrat"/>
              </a:defRPr>
            </a:lvl9pPr>
          </a:lstStyle>
          <a:p/>
        </p:txBody>
      </p:sp>
      <p:sp>
        <p:nvSpPr>
          <p:cNvPr id="134" name="Google Shape;134;g34e33eaa2f2_0_123"/>
          <p:cNvSpPr txBox="1"/>
          <p:nvPr>
            <p:ph idx="5" type="subTitle"/>
          </p:nvPr>
        </p:nvSpPr>
        <p:spPr>
          <a:xfrm>
            <a:off x="4556315" y="2181667"/>
            <a:ext cx="3079200" cy="884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Montserrat"/>
              <a:buNone/>
              <a:defRPr b="1" sz="24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3200"/>
              <a:buFont typeface="Montserrat"/>
              <a:buNone/>
              <a:defRPr sz="3200">
                <a:latin typeface="Montserrat"/>
                <a:ea typeface="Montserrat"/>
                <a:cs typeface="Montserrat"/>
                <a:sym typeface="Montserrat"/>
              </a:defRPr>
            </a:lvl2pPr>
            <a:lvl3pPr lvl="2" algn="ctr">
              <a:lnSpc>
                <a:spcPct val="100000"/>
              </a:lnSpc>
              <a:spcBef>
                <a:spcPts val="0"/>
              </a:spcBef>
              <a:spcAft>
                <a:spcPts val="0"/>
              </a:spcAft>
              <a:buSzPts val="3200"/>
              <a:buFont typeface="Montserrat"/>
              <a:buNone/>
              <a:defRPr sz="3200">
                <a:latin typeface="Montserrat"/>
                <a:ea typeface="Montserrat"/>
                <a:cs typeface="Montserrat"/>
                <a:sym typeface="Montserrat"/>
              </a:defRPr>
            </a:lvl3pPr>
            <a:lvl4pPr lvl="3" algn="ctr">
              <a:lnSpc>
                <a:spcPct val="100000"/>
              </a:lnSpc>
              <a:spcBef>
                <a:spcPts val="0"/>
              </a:spcBef>
              <a:spcAft>
                <a:spcPts val="0"/>
              </a:spcAft>
              <a:buSzPts val="3200"/>
              <a:buFont typeface="Montserrat"/>
              <a:buNone/>
              <a:defRPr sz="3200">
                <a:latin typeface="Montserrat"/>
                <a:ea typeface="Montserrat"/>
                <a:cs typeface="Montserrat"/>
                <a:sym typeface="Montserrat"/>
              </a:defRPr>
            </a:lvl4pPr>
            <a:lvl5pPr lvl="4" algn="ctr">
              <a:lnSpc>
                <a:spcPct val="100000"/>
              </a:lnSpc>
              <a:spcBef>
                <a:spcPts val="0"/>
              </a:spcBef>
              <a:spcAft>
                <a:spcPts val="0"/>
              </a:spcAft>
              <a:buSzPts val="3200"/>
              <a:buFont typeface="Montserrat"/>
              <a:buNone/>
              <a:defRPr sz="3200">
                <a:latin typeface="Montserrat"/>
                <a:ea typeface="Montserrat"/>
                <a:cs typeface="Montserrat"/>
                <a:sym typeface="Montserrat"/>
              </a:defRPr>
            </a:lvl5pPr>
            <a:lvl6pPr lvl="5" algn="ctr">
              <a:lnSpc>
                <a:spcPct val="100000"/>
              </a:lnSpc>
              <a:spcBef>
                <a:spcPts val="0"/>
              </a:spcBef>
              <a:spcAft>
                <a:spcPts val="0"/>
              </a:spcAft>
              <a:buSzPts val="3200"/>
              <a:buFont typeface="Montserrat"/>
              <a:buNone/>
              <a:defRPr sz="3200">
                <a:latin typeface="Montserrat"/>
                <a:ea typeface="Montserrat"/>
                <a:cs typeface="Montserrat"/>
                <a:sym typeface="Montserrat"/>
              </a:defRPr>
            </a:lvl6pPr>
            <a:lvl7pPr lvl="6" algn="ctr">
              <a:lnSpc>
                <a:spcPct val="100000"/>
              </a:lnSpc>
              <a:spcBef>
                <a:spcPts val="0"/>
              </a:spcBef>
              <a:spcAft>
                <a:spcPts val="0"/>
              </a:spcAft>
              <a:buSzPts val="3200"/>
              <a:buFont typeface="Montserrat"/>
              <a:buNone/>
              <a:defRPr sz="3200">
                <a:latin typeface="Montserrat"/>
                <a:ea typeface="Montserrat"/>
                <a:cs typeface="Montserrat"/>
                <a:sym typeface="Montserrat"/>
              </a:defRPr>
            </a:lvl7pPr>
            <a:lvl8pPr lvl="7" algn="ctr">
              <a:lnSpc>
                <a:spcPct val="100000"/>
              </a:lnSpc>
              <a:spcBef>
                <a:spcPts val="0"/>
              </a:spcBef>
              <a:spcAft>
                <a:spcPts val="0"/>
              </a:spcAft>
              <a:buSzPts val="3200"/>
              <a:buFont typeface="Montserrat"/>
              <a:buNone/>
              <a:defRPr sz="3200">
                <a:latin typeface="Montserrat"/>
                <a:ea typeface="Montserrat"/>
                <a:cs typeface="Montserrat"/>
                <a:sym typeface="Montserrat"/>
              </a:defRPr>
            </a:lvl8pPr>
            <a:lvl9pPr lvl="8" algn="ctr">
              <a:lnSpc>
                <a:spcPct val="100000"/>
              </a:lnSpc>
              <a:spcBef>
                <a:spcPts val="0"/>
              </a:spcBef>
              <a:spcAft>
                <a:spcPts val="0"/>
              </a:spcAft>
              <a:buSzPts val="3200"/>
              <a:buFont typeface="Montserrat"/>
              <a:buNone/>
              <a:defRPr sz="3200">
                <a:latin typeface="Montserrat"/>
                <a:ea typeface="Montserrat"/>
                <a:cs typeface="Montserrat"/>
                <a:sym typeface="Montserrat"/>
              </a:defRPr>
            </a:lvl9pPr>
          </a:lstStyle>
          <a:p/>
        </p:txBody>
      </p:sp>
      <p:sp>
        <p:nvSpPr>
          <p:cNvPr id="135" name="Google Shape;135;g34e33eaa2f2_0_123"/>
          <p:cNvSpPr txBox="1"/>
          <p:nvPr>
            <p:ph idx="6" type="subTitle"/>
          </p:nvPr>
        </p:nvSpPr>
        <p:spPr>
          <a:xfrm>
            <a:off x="8161663" y="2181667"/>
            <a:ext cx="3079200" cy="884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Montserrat"/>
              <a:buNone/>
              <a:defRPr b="1" sz="24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3200"/>
              <a:buFont typeface="Montserrat"/>
              <a:buNone/>
              <a:defRPr sz="3200">
                <a:latin typeface="Montserrat"/>
                <a:ea typeface="Montserrat"/>
                <a:cs typeface="Montserrat"/>
                <a:sym typeface="Montserrat"/>
              </a:defRPr>
            </a:lvl2pPr>
            <a:lvl3pPr lvl="2" algn="ctr">
              <a:lnSpc>
                <a:spcPct val="100000"/>
              </a:lnSpc>
              <a:spcBef>
                <a:spcPts val="0"/>
              </a:spcBef>
              <a:spcAft>
                <a:spcPts val="0"/>
              </a:spcAft>
              <a:buSzPts val="3200"/>
              <a:buFont typeface="Montserrat"/>
              <a:buNone/>
              <a:defRPr sz="3200">
                <a:latin typeface="Montserrat"/>
                <a:ea typeface="Montserrat"/>
                <a:cs typeface="Montserrat"/>
                <a:sym typeface="Montserrat"/>
              </a:defRPr>
            </a:lvl3pPr>
            <a:lvl4pPr lvl="3" algn="ctr">
              <a:lnSpc>
                <a:spcPct val="100000"/>
              </a:lnSpc>
              <a:spcBef>
                <a:spcPts val="0"/>
              </a:spcBef>
              <a:spcAft>
                <a:spcPts val="0"/>
              </a:spcAft>
              <a:buSzPts val="3200"/>
              <a:buFont typeface="Montserrat"/>
              <a:buNone/>
              <a:defRPr sz="3200">
                <a:latin typeface="Montserrat"/>
                <a:ea typeface="Montserrat"/>
                <a:cs typeface="Montserrat"/>
                <a:sym typeface="Montserrat"/>
              </a:defRPr>
            </a:lvl4pPr>
            <a:lvl5pPr lvl="4" algn="ctr">
              <a:lnSpc>
                <a:spcPct val="100000"/>
              </a:lnSpc>
              <a:spcBef>
                <a:spcPts val="0"/>
              </a:spcBef>
              <a:spcAft>
                <a:spcPts val="0"/>
              </a:spcAft>
              <a:buSzPts val="3200"/>
              <a:buFont typeface="Montserrat"/>
              <a:buNone/>
              <a:defRPr sz="3200">
                <a:latin typeface="Montserrat"/>
                <a:ea typeface="Montserrat"/>
                <a:cs typeface="Montserrat"/>
                <a:sym typeface="Montserrat"/>
              </a:defRPr>
            </a:lvl5pPr>
            <a:lvl6pPr lvl="5" algn="ctr">
              <a:lnSpc>
                <a:spcPct val="100000"/>
              </a:lnSpc>
              <a:spcBef>
                <a:spcPts val="0"/>
              </a:spcBef>
              <a:spcAft>
                <a:spcPts val="0"/>
              </a:spcAft>
              <a:buSzPts val="3200"/>
              <a:buFont typeface="Montserrat"/>
              <a:buNone/>
              <a:defRPr sz="3200">
                <a:latin typeface="Montserrat"/>
                <a:ea typeface="Montserrat"/>
                <a:cs typeface="Montserrat"/>
                <a:sym typeface="Montserrat"/>
              </a:defRPr>
            </a:lvl6pPr>
            <a:lvl7pPr lvl="6" algn="ctr">
              <a:lnSpc>
                <a:spcPct val="100000"/>
              </a:lnSpc>
              <a:spcBef>
                <a:spcPts val="0"/>
              </a:spcBef>
              <a:spcAft>
                <a:spcPts val="0"/>
              </a:spcAft>
              <a:buSzPts val="3200"/>
              <a:buFont typeface="Montserrat"/>
              <a:buNone/>
              <a:defRPr sz="3200">
                <a:latin typeface="Montserrat"/>
                <a:ea typeface="Montserrat"/>
                <a:cs typeface="Montserrat"/>
                <a:sym typeface="Montserrat"/>
              </a:defRPr>
            </a:lvl7pPr>
            <a:lvl8pPr lvl="7" algn="ctr">
              <a:lnSpc>
                <a:spcPct val="100000"/>
              </a:lnSpc>
              <a:spcBef>
                <a:spcPts val="0"/>
              </a:spcBef>
              <a:spcAft>
                <a:spcPts val="0"/>
              </a:spcAft>
              <a:buSzPts val="3200"/>
              <a:buFont typeface="Montserrat"/>
              <a:buNone/>
              <a:defRPr sz="3200">
                <a:latin typeface="Montserrat"/>
                <a:ea typeface="Montserrat"/>
                <a:cs typeface="Montserrat"/>
                <a:sym typeface="Montserrat"/>
              </a:defRPr>
            </a:lvl8pPr>
            <a:lvl9pPr lvl="8" algn="ctr">
              <a:lnSpc>
                <a:spcPct val="100000"/>
              </a:lnSpc>
              <a:spcBef>
                <a:spcPts val="0"/>
              </a:spcBef>
              <a:spcAft>
                <a:spcPts val="0"/>
              </a:spcAft>
              <a:buSzPts val="3200"/>
              <a:buFont typeface="Montserrat"/>
              <a:buNone/>
              <a:defRPr sz="3200">
                <a:latin typeface="Montserrat"/>
                <a:ea typeface="Montserrat"/>
                <a:cs typeface="Montserrat"/>
                <a:sym typeface="Montserrat"/>
              </a:defRPr>
            </a:lvl9pPr>
          </a:lstStyle>
          <a:p/>
        </p:txBody>
      </p:sp>
      <p:grpSp>
        <p:nvGrpSpPr>
          <p:cNvPr id="136" name="Google Shape;136;g34e33eaa2f2_0_123"/>
          <p:cNvGrpSpPr/>
          <p:nvPr/>
        </p:nvGrpSpPr>
        <p:grpSpPr>
          <a:xfrm>
            <a:off x="-44732" y="6394611"/>
            <a:ext cx="12312492" cy="511187"/>
            <a:chOff x="-33550" y="4796078"/>
            <a:chExt cx="9234600" cy="383400"/>
          </a:xfrm>
        </p:grpSpPr>
        <p:sp>
          <p:nvSpPr>
            <p:cNvPr id="137" name="Google Shape;137;g34e33eaa2f2_0_123"/>
            <p:cNvSpPr/>
            <p:nvPr/>
          </p:nvSpPr>
          <p:spPr>
            <a:xfrm>
              <a:off x="-33550" y="4796078"/>
              <a:ext cx="9234600" cy="383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8" name="Google Shape;138;g34e33eaa2f2_0_123"/>
            <p:cNvSpPr/>
            <p:nvPr/>
          </p:nvSpPr>
          <p:spPr>
            <a:xfrm>
              <a:off x="-33550" y="5040775"/>
              <a:ext cx="9234600" cy="1386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139" name="Google Shape;139;g34e33eaa2f2_0_123"/>
          <p:cNvGrpSpPr/>
          <p:nvPr/>
        </p:nvGrpSpPr>
        <p:grpSpPr>
          <a:xfrm>
            <a:off x="179999" y="212017"/>
            <a:ext cx="12166903" cy="5811535"/>
            <a:chOff x="135003" y="159017"/>
            <a:chExt cx="9125406" cy="4358760"/>
          </a:xfrm>
        </p:grpSpPr>
        <p:sp>
          <p:nvSpPr>
            <p:cNvPr id="140" name="Google Shape;140;g34e33eaa2f2_0_123"/>
            <p:cNvSpPr/>
            <p:nvPr/>
          </p:nvSpPr>
          <p:spPr>
            <a:xfrm>
              <a:off x="135007" y="4322679"/>
              <a:ext cx="918903" cy="195098"/>
            </a:xfrm>
            <a:custGeom>
              <a:rect b="b" l="l" r="r" t="t"/>
              <a:pathLst>
                <a:path extrusionOk="0" h="924" w="4352">
                  <a:moveTo>
                    <a:pt x="1501" y="0"/>
                  </a:moveTo>
                  <a:cubicBezTo>
                    <a:pt x="1168" y="0"/>
                    <a:pt x="853" y="293"/>
                    <a:pt x="595" y="760"/>
                  </a:cubicBezTo>
                  <a:cubicBezTo>
                    <a:pt x="537" y="720"/>
                    <a:pt x="466" y="702"/>
                    <a:pt x="391" y="702"/>
                  </a:cubicBezTo>
                  <a:cubicBezTo>
                    <a:pt x="244" y="702"/>
                    <a:pt x="111" y="795"/>
                    <a:pt x="0" y="924"/>
                  </a:cubicBezTo>
                  <a:lnTo>
                    <a:pt x="4351" y="924"/>
                  </a:lnTo>
                  <a:cubicBezTo>
                    <a:pt x="4258" y="795"/>
                    <a:pt x="4129" y="702"/>
                    <a:pt x="3978" y="702"/>
                  </a:cubicBezTo>
                  <a:cubicBezTo>
                    <a:pt x="3850" y="702"/>
                    <a:pt x="3739" y="760"/>
                    <a:pt x="3645" y="871"/>
                  </a:cubicBezTo>
                  <a:cubicBezTo>
                    <a:pt x="3423" y="626"/>
                    <a:pt x="3148" y="498"/>
                    <a:pt x="2851" y="498"/>
                  </a:cubicBezTo>
                  <a:cubicBezTo>
                    <a:pt x="2664" y="498"/>
                    <a:pt x="2500" y="538"/>
                    <a:pt x="2353" y="626"/>
                  </a:cubicBezTo>
                  <a:cubicBezTo>
                    <a:pt x="2109" y="240"/>
                    <a:pt x="1816" y="0"/>
                    <a:pt x="1501" y="0"/>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1" name="Google Shape;141;g34e33eaa2f2_0_123"/>
            <p:cNvSpPr/>
            <p:nvPr/>
          </p:nvSpPr>
          <p:spPr>
            <a:xfrm>
              <a:off x="7556674" y="159017"/>
              <a:ext cx="1094153" cy="234582"/>
            </a:xfrm>
            <a:custGeom>
              <a:rect b="b" l="l" r="r" t="t"/>
              <a:pathLst>
                <a:path extrusionOk="0" h="1111" w="5182">
                  <a:moveTo>
                    <a:pt x="3388" y="1"/>
                  </a:moveTo>
                  <a:cubicBezTo>
                    <a:pt x="3019" y="1"/>
                    <a:pt x="2664" y="276"/>
                    <a:pt x="2389" y="755"/>
                  </a:cubicBezTo>
                  <a:cubicBezTo>
                    <a:pt x="2202" y="644"/>
                    <a:pt x="1998" y="591"/>
                    <a:pt x="1798" y="591"/>
                  </a:cubicBezTo>
                  <a:cubicBezTo>
                    <a:pt x="1425" y="591"/>
                    <a:pt x="1092" y="755"/>
                    <a:pt x="853" y="1017"/>
                  </a:cubicBezTo>
                  <a:cubicBezTo>
                    <a:pt x="742" y="906"/>
                    <a:pt x="595" y="849"/>
                    <a:pt x="466" y="849"/>
                  </a:cubicBezTo>
                  <a:cubicBezTo>
                    <a:pt x="280" y="849"/>
                    <a:pt x="111" y="942"/>
                    <a:pt x="0" y="1111"/>
                  </a:cubicBezTo>
                  <a:lnTo>
                    <a:pt x="5182" y="1111"/>
                  </a:lnTo>
                  <a:cubicBezTo>
                    <a:pt x="5071" y="942"/>
                    <a:pt x="4906" y="849"/>
                    <a:pt x="4720" y="849"/>
                  </a:cubicBezTo>
                  <a:cubicBezTo>
                    <a:pt x="4627" y="849"/>
                    <a:pt x="4551" y="866"/>
                    <a:pt x="4480" y="906"/>
                  </a:cubicBezTo>
                  <a:cubicBezTo>
                    <a:pt x="4183" y="351"/>
                    <a:pt x="3796" y="1"/>
                    <a:pt x="3388"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2" name="Google Shape;142;g34e33eaa2f2_0_123"/>
            <p:cNvSpPr/>
            <p:nvPr/>
          </p:nvSpPr>
          <p:spPr>
            <a:xfrm>
              <a:off x="8650833" y="2059166"/>
              <a:ext cx="609576" cy="183063"/>
            </a:xfrm>
            <a:custGeom>
              <a:rect b="b" l="l" r="r" t="t"/>
              <a:pathLst>
                <a:path extrusionOk="0" h="867" w="2887">
                  <a:moveTo>
                    <a:pt x="1945" y="1"/>
                  </a:moveTo>
                  <a:cubicBezTo>
                    <a:pt x="1816" y="1"/>
                    <a:pt x="1705" y="89"/>
                    <a:pt x="1687" y="200"/>
                  </a:cubicBezTo>
                  <a:cubicBezTo>
                    <a:pt x="1576" y="129"/>
                    <a:pt x="1443" y="72"/>
                    <a:pt x="1297" y="72"/>
                  </a:cubicBezTo>
                  <a:cubicBezTo>
                    <a:pt x="1132" y="72"/>
                    <a:pt x="964" y="147"/>
                    <a:pt x="853" y="276"/>
                  </a:cubicBezTo>
                  <a:cubicBezTo>
                    <a:pt x="759" y="223"/>
                    <a:pt x="666" y="183"/>
                    <a:pt x="555" y="183"/>
                  </a:cubicBezTo>
                  <a:cubicBezTo>
                    <a:pt x="244" y="183"/>
                    <a:pt x="0" y="422"/>
                    <a:pt x="0" y="738"/>
                  </a:cubicBezTo>
                  <a:cubicBezTo>
                    <a:pt x="0" y="778"/>
                    <a:pt x="0" y="831"/>
                    <a:pt x="22" y="866"/>
                  </a:cubicBezTo>
                  <a:lnTo>
                    <a:pt x="2886" y="866"/>
                  </a:lnTo>
                  <a:cubicBezTo>
                    <a:pt x="2851" y="755"/>
                    <a:pt x="2757" y="667"/>
                    <a:pt x="2629" y="667"/>
                  </a:cubicBezTo>
                  <a:cubicBezTo>
                    <a:pt x="2575" y="667"/>
                    <a:pt x="2518" y="684"/>
                    <a:pt x="2482" y="702"/>
                  </a:cubicBezTo>
                  <a:cubicBezTo>
                    <a:pt x="2442" y="573"/>
                    <a:pt x="2331" y="462"/>
                    <a:pt x="2185" y="405"/>
                  </a:cubicBezTo>
                  <a:cubicBezTo>
                    <a:pt x="2220" y="369"/>
                    <a:pt x="2220" y="334"/>
                    <a:pt x="2220" y="276"/>
                  </a:cubicBezTo>
                  <a:cubicBezTo>
                    <a:pt x="2220" y="112"/>
                    <a:pt x="2109" y="1"/>
                    <a:pt x="1945"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3" name="Google Shape;143;g34e33eaa2f2_0_123"/>
            <p:cNvSpPr/>
            <p:nvPr/>
          </p:nvSpPr>
          <p:spPr>
            <a:xfrm>
              <a:off x="135003" y="3866260"/>
              <a:ext cx="499991" cy="199954"/>
            </a:xfrm>
            <a:custGeom>
              <a:rect b="b" l="l" r="r" t="t"/>
              <a:pathLst>
                <a:path extrusionOk="0" h="947" w="2368">
                  <a:moveTo>
                    <a:pt x="853" y="0"/>
                  </a:moveTo>
                  <a:cubicBezTo>
                    <a:pt x="649" y="0"/>
                    <a:pt x="480" y="169"/>
                    <a:pt x="480" y="373"/>
                  </a:cubicBezTo>
                  <a:lnTo>
                    <a:pt x="463" y="373"/>
                  </a:lnTo>
                  <a:cubicBezTo>
                    <a:pt x="205" y="373"/>
                    <a:pt x="1" y="578"/>
                    <a:pt x="1" y="835"/>
                  </a:cubicBezTo>
                  <a:cubicBezTo>
                    <a:pt x="1" y="871"/>
                    <a:pt x="1" y="911"/>
                    <a:pt x="19" y="946"/>
                  </a:cubicBezTo>
                  <a:lnTo>
                    <a:pt x="2367" y="946"/>
                  </a:lnTo>
                  <a:cubicBezTo>
                    <a:pt x="2350" y="835"/>
                    <a:pt x="2256" y="777"/>
                    <a:pt x="2145" y="777"/>
                  </a:cubicBezTo>
                  <a:cubicBezTo>
                    <a:pt x="2110" y="777"/>
                    <a:pt x="2074" y="777"/>
                    <a:pt x="2034" y="800"/>
                  </a:cubicBezTo>
                  <a:cubicBezTo>
                    <a:pt x="1999" y="706"/>
                    <a:pt x="1923" y="613"/>
                    <a:pt x="1830" y="578"/>
                  </a:cubicBezTo>
                  <a:cubicBezTo>
                    <a:pt x="1870" y="520"/>
                    <a:pt x="1888" y="444"/>
                    <a:pt x="1888" y="373"/>
                  </a:cubicBezTo>
                  <a:cubicBezTo>
                    <a:pt x="1888" y="169"/>
                    <a:pt x="1719" y="0"/>
                    <a:pt x="1519" y="0"/>
                  </a:cubicBezTo>
                  <a:cubicBezTo>
                    <a:pt x="1368" y="0"/>
                    <a:pt x="1257" y="76"/>
                    <a:pt x="1186" y="187"/>
                  </a:cubicBezTo>
                  <a:cubicBezTo>
                    <a:pt x="1129" y="76"/>
                    <a:pt x="1000" y="0"/>
                    <a:pt x="853" y="0"/>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44" name="Google Shape;144;g34e33eaa2f2_0_123"/>
          <p:cNvSpPr/>
          <p:nvPr/>
        </p:nvSpPr>
        <p:spPr>
          <a:xfrm>
            <a:off x="11241033" y="593367"/>
            <a:ext cx="1591200" cy="1591200"/>
          </a:xfrm>
          <a:prstGeom prst="ellipse">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Be Vietnam Pro"/>
              <a:ea typeface="Be Vietnam Pro"/>
              <a:cs typeface="Be Vietnam Pro"/>
              <a:sym typeface="Be Vietnam Pr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5" name="Shape 145"/>
        <p:cNvGrpSpPr/>
        <p:nvPr/>
      </p:nvGrpSpPr>
      <p:grpSpPr>
        <a:xfrm>
          <a:off x="0" y="0"/>
          <a:ext cx="0" cy="0"/>
          <a:chOff x="0" y="0"/>
          <a:chExt cx="0" cy="0"/>
        </a:xfrm>
      </p:grpSpPr>
      <p:grpSp>
        <p:nvGrpSpPr>
          <p:cNvPr id="146" name="Google Shape;146;g34e33eaa2f2_0_140"/>
          <p:cNvGrpSpPr/>
          <p:nvPr/>
        </p:nvGrpSpPr>
        <p:grpSpPr>
          <a:xfrm>
            <a:off x="158634" y="4834228"/>
            <a:ext cx="618170" cy="1581222"/>
            <a:chOff x="412486" y="2194951"/>
            <a:chExt cx="463639" cy="1185946"/>
          </a:xfrm>
        </p:grpSpPr>
        <p:sp>
          <p:nvSpPr>
            <p:cNvPr id="147" name="Google Shape;147;g34e33eaa2f2_0_140"/>
            <p:cNvSpPr/>
            <p:nvPr/>
          </p:nvSpPr>
          <p:spPr>
            <a:xfrm>
              <a:off x="412486" y="2194951"/>
              <a:ext cx="463639" cy="830102"/>
            </a:xfrm>
            <a:custGeom>
              <a:rect b="b" l="l" r="r" t="t"/>
              <a:pathLst>
                <a:path extrusionOk="0" h="4143" w="2314">
                  <a:moveTo>
                    <a:pt x="1168" y="0"/>
                  </a:moveTo>
                  <a:cubicBezTo>
                    <a:pt x="520" y="0"/>
                    <a:pt x="1" y="497"/>
                    <a:pt x="1" y="1110"/>
                  </a:cubicBezTo>
                  <a:lnTo>
                    <a:pt x="1" y="3033"/>
                  </a:lnTo>
                  <a:cubicBezTo>
                    <a:pt x="1" y="3645"/>
                    <a:pt x="520" y="4143"/>
                    <a:pt x="1168" y="4143"/>
                  </a:cubicBezTo>
                  <a:cubicBezTo>
                    <a:pt x="1794" y="4143"/>
                    <a:pt x="2314" y="3645"/>
                    <a:pt x="2314" y="3033"/>
                  </a:cubicBezTo>
                  <a:lnTo>
                    <a:pt x="2314" y="1110"/>
                  </a:lnTo>
                  <a:cubicBezTo>
                    <a:pt x="2314" y="497"/>
                    <a:pt x="1794" y="0"/>
                    <a:pt x="116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8" name="Google Shape;148;g34e33eaa2f2_0_140"/>
            <p:cNvSpPr/>
            <p:nvPr/>
          </p:nvSpPr>
          <p:spPr>
            <a:xfrm>
              <a:off x="486420" y="2617516"/>
              <a:ext cx="315972" cy="763381"/>
            </a:xfrm>
            <a:custGeom>
              <a:rect b="b" l="l" r="r" t="t"/>
              <a:pathLst>
                <a:path extrusionOk="0" h="3810" w="1577">
                  <a:moveTo>
                    <a:pt x="799" y="0"/>
                  </a:moveTo>
                  <a:cubicBezTo>
                    <a:pt x="724" y="0"/>
                    <a:pt x="648" y="53"/>
                    <a:pt x="648" y="129"/>
                  </a:cubicBezTo>
                  <a:lnTo>
                    <a:pt x="648" y="1350"/>
                  </a:lnTo>
                  <a:cubicBezTo>
                    <a:pt x="426" y="1297"/>
                    <a:pt x="244" y="1052"/>
                    <a:pt x="244" y="608"/>
                  </a:cubicBezTo>
                  <a:cubicBezTo>
                    <a:pt x="244" y="537"/>
                    <a:pt x="187" y="497"/>
                    <a:pt x="111" y="497"/>
                  </a:cubicBezTo>
                  <a:cubicBezTo>
                    <a:pt x="58" y="497"/>
                    <a:pt x="0" y="537"/>
                    <a:pt x="0" y="608"/>
                  </a:cubicBezTo>
                  <a:cubicBezTo>
                    <a:pt x="0" y="906"/>
                    <a:pt x="93" y="1163"/>
                    <a:pt x="244" y="1350"/>
                  </a:cubicBezTo>
                  <a:cubicBezTo>
                    <a:pt x="355" y="1479"/>
                    <a:pt x="502" y="1572"/>
                    <a:pt x="648" y="1590"/>
                  </a:cubicBezTo>
                  <a:lnTo>
                    <a:pt x="648" y="3810"/>
                  </a:lnTo>
                  <a:lnTo>
                    <a:pt x="928" y="3810"/>
                  </a:lnTo>
                  <a:lnTo>
                    <a:pt x="928" y="1590"/>
                  </a:lnTo>
                  <a:cubicBezTo>
                    <a:pt x="1261" y="1536"/>
                    <a:pt x="1576" y="1186"/>
                    <a:pt x="1576" y="608"/>
                  </a:cubicBezTo>
                  <a:cubicBezTo>
                    <a:pt x="1576" y="537"/>
                    <a:pt x="1519" y="497"/>
                    <a:pt x="1465" y="497"/>
                  </a:cubicBezTo>
                  <a:cubicBezTo>
                    <a:pt x="1408" y="497"/>
                    <a:pt x="1354" y="537"/>
                    <a:pt x="1354" y="608"/>
                  </a:cubicBezTo>
                  <a:cubicBezTo>
                    <a:pt x="1354" y="1052"/>
                    <a:pt x="1150" y="1297"/>
                    <a:pt x="928" y="1350"/>
                  </a:cubicBezTo>
                  <a:lnTo>
                    <a:pt x="928" y="129"/>
                  </a:lnTo>
                  <a:cubicBezTo>
                    <a:pt x="928" y="53"/>
                    <a:pt x="870" y="0"/>
                    <a:pt x="799"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149" name="Google Shape;149;g34e33eaa2f2_0_140"/>
          <p:cNvGrpSpPr/>
          <p:nvPr/>
        </p:nvGrpSpPr>
        <p:grpSpPr>
          <a:xfrm>
            <a:off x="10863081" y="6138522"/>
            <a:ext cx="969196" cy="296796"/>
            <a:chOff x="3841082" y="4024142"/>
            <a:chExt cx="726915" cy="222603"/>
          </a:xfrm>
        </p:grpSpPr>
        <p:sp>
          <p:nvSpPr>
            <p:cNvPr id="150" name="Google Shape;150;g34e33eaa2f2_0_140"/>
            <p:cNvSpPr/>
            <p:nvPr/>
          </p:nvSpPr>
          <p:spPr>
            <a:xfrm>
              <a:off x="4030625" y="4024142"/>
              <a:ext cx="537372" cy="222603"/>
            </a:xfrm>
            <a:custGeom>
              <a:rect b="b" l="l" r="r" t="t"/>
              <a:pathLst>
                <a:path extrusionOk="0" h="1111" w="2682">
                  <a:moveTo>
                    <a:pt x="1403" y="0"/>
                  </a:moveTo>
                  <a:cubicBezTo>
                    <a:pt x="1070" y="0"/>
                    <a:pt x="813" y="222"/>
                    <a:pt x="737" y="515"/>
                  </a:cubicBezTo>
                  <a:cubicBezTo>
                    <a:pt x="666" y="480"/>
                    <a:pt x="591" y="462"/>
                    <a:pt x="515" y="462"/>
                  </a:cubicBezTo>
                  <a:cubicBezTo>
                    <a:pt x="315" y="462"/>
                    <a:pt x="147" y="555"/>
                    <a:pt x="53" y="720"/>
                  </a:cubicBezTo>
                  <a:cubicBezTo>
                    <a:pt x="18" y="795"/>
                    <a:pt x="0" y="888"/>
                    <a:pt x="0" y="982"/>
                  </a:cubicBezTo>
                  <a:cubicBezTo>
                    <a:pt x="0" y="1017"/>
                    <a:pt x="0" y="1070"/>
                    <a:pt x="18" y="1110"/>
                  </a:cubicBezTo>
                  <a:lnTo>
                    <a:pt x="2664" y="1110"/>
                  </a:lnTo>
                  <a:cubicBezTo>
                    <a:pt x="2682" y="1070"/>
                    <a:pt x="2682" y="1017"/>
                    <a:pt x="2682" y="982"/>
                  </a:cubicBezTo>
                  <a:cubicBezTo>
                    <a:pt x="2682" y="684"/>
                    <a:pt x="2460" y="462"/>
                    <a:pt x="2162" y="462"/>
                  </a:cubicBezTo>
                  <a:lnTo>
                    <a:pt x="2051" y="462"/>
                  </a:lnTo>
                  <a:cubicBezTo>
                    <a:pt x="2016" y="369"/>
                    <a:pt x="1958" y="276"/>
                    <a:pt x="1887" y="182"/>
                  </a:cubicBezTo>
                  <a:cubicBezTo>
                    <a:pt x="1758" y="71"/>
                    <a:pt x="1590" y="0"/>
                    <a:pt x="1403"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1" name="Google Shape;151;g34e33eaa2f2_0_140"/>
            <p:cNvSpPr/>
            <p:nvPr/>
          </p:nvSpPr>
          <p:spPr>
            <a:xfrm>
              <a:off x="3841082" y="4090862"/>
              <a:ext cx="374678" cy="155882"/>
            </a:xfrm>
            <a:custGeom>
              <a:rect b="b" l="l" r="r" t="t"/>
              <a:pathLst>
                <a:path extrusionOk="0" h="778" w="1870">
                  <a:moveTo>
                    <a:pt x="982" y="0"/>
                  </a:moveTo>
                  <a:cubicBezTo>
                    <a:pt x="760" y="0"/>
                    <a:pt x="573" y="147"/>
                    <a:pt x="520" y="351"/>
                  </a:cubicBezTo>
                  <a:cubicBezTo>
                    <a:pt x="462" y="333"/>
                    <a:pt x="427" y="333"/>
                    <a:pt x="373" y="333"/>
                  </a:cubicBezTo>
                  <a:cubicBezTo>
                    <a:pt x="222" y="333"/>
                    <a:pt x="111" y="387"/>
                    <a:pt x="58" y="498"/>
                  </a:cubicBezTo>
                  <a:cubicBezTo>
                    <a:pt x="18" y="555"/>
                    <a:pt x="0" y="626"/>
                    <a:pt x="0" y="684"/>
                  </a:cubicBezTo>
                  <a:cubicBezTo>
                    <a:pt x="0" y="720"/>
                    <a:pt x="0" y="737"/>
                    <a:pt x="18" y="777"/>
                  </a:cubicBezTo>
                  <a:lnTo>
                    <a:pt x="1870" y="777"/>
                  </a:lnTo>
                  <a:lnTo>
                    <a:pt x="1870" y="684"/>
                  </a:lnTo>
                  <a:cubicBezTo>
                    <a:pt x="1870" y="480"/>
                    <a:pt x="1705" y="333"/>
                    <a:pt x="1519" y="333"/>
                  </a:cubicBezTo>
                  <a:lnTo>
                    <a:pt x="1426" y="333"/>
                  </a:lnTo>
                  <a:cubicBezTo>
                    <a:pt x="1408" y="258"/>
                    <a:pt x="1372" y="182"/>
                    <a:pt x="1315" y="129"/>
                  </a:cubicBezTo>
                  <a:cubicBezTo>
                    <a:pt x="1221" y="54"/>
                    <a:pt x="1110" y="0"/>
                    <a:pt x="98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52" name="Google Shape;152;g34e33eaa2f2_0_140"/>
          <p:cNvSpPr txBox="1"/>
          <p:nvPr>
            <p:ph type="title"/>
          </p:nvPr>
        </p:nvSpPr>
        <p:spPr>
          <a:xfrm>
            <a:off x="960000" y="593367"/>
            <a:ext cx="102720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153" name="Google Shape;153;g34e33eaa2f2_0_140"/>
          <p:cNvSpPr txBox="1"/>
          <p:nvPr>
            <p:ph idx="1" type="subTitle"/>
          </p:nvPr>
        </p:nvSpPr>
        <p:spPr>
          <a:xfrm>
            <a:off x="960000" y="2394335"/>
            <a:ext cx="4805100" cy="1157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54" name="Google Shape;154;g34e33eaa2f2_0_140"/>
          <p:cNvSpPr txBox="1"/>
          <p:nvPr>
            <p:ph idx="2" type="subTitle"/>
          </p:nvPr>
        </p:nvSpPr>
        <p:spPr>
          <a:xfrm>
            <a:off x="6435832" y="2394335"/>
            <a:ext cx="4805100" cy="1157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55" name="Google Shape;155;g34e33eaa2f2_0_140"/>
          <p:cNvSpPr txBox="1"/>
          <p:nvPr>
            <p:ph idx="3" type="subTitle"/>
          </p:nvPr>
        </p:nvSpPr>
        <p:spPr>
          <a:xfrm>
            <a:off x="960000" y="4608433"/>
            <a:ext cx="4869300" cy="1157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56" name="Google Shape;156;g34e33eaa2f2_0_140"/>
          <p:cNvSpPr txBox="1"/>
          <p:nvPr>
            <p:ph idx="4" type="subTitle"/>
          </p:nvPr>
        </p:nvSpPr>
        <p:spPr>
          <a:xfrm>
            <a:off x="6435832" y="4608433"/>
            <a:ext cx="4805100" cy="1157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57" name="Google Shape;157;g34e33eaa2f2_0_140"/>
          <p:cNvSpPr txBox="1"/>
          <p:nvPr>
            <p:ph idx="5" type="subTitle"/>
          </p:nvPr>
        </p:nvSpPr>
        <p:spPr>
          <a:xfrm>
            <a:off x="960000" y="1940733"/>
            <a:ext cx="4805100" cy="5028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Montserrat"/>
              <a:buNone/>
              <a:defRPr b="1" sz="24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3200"/>
              <a:buFont typeface="Montserrat"/>
              <a:buNone/>
              <a:defRPr sz="3200">
                <a:latin typeface="Montserrat"/>
                <a:ea typeface="Montserrat"/>
                <a:cs typeface="Montserrat"/>
                <a:sym typeface="Montserrat"/>
              </a:defRPr>
            </a:lvl2pPr>
            <a:lvl3pPr lvl="2" algn="ctr">
              <a:lnSpc>
                <a:spcPct val="100000"/>
              </a:lnSpc>
              <a:spcBef>
                <a:spcPts val="0"/>
              </a:spcBef>
              <a:spcAft>
                <a:spcPts val="0"/>
              </a:spcAft>
              <a:buSzPts val="3200"/>
              <a:buFont typeface="Montserrat"/>
              <a:buNone/>
              <a:defRPr sz="3200">
                <a:latin typeface="Montserrat"/>
                <a:ea typeface="Montserrat"/>
                <a:cs typeface="Montserrat"/>
                <a:sym typeface="Montserrat"/>
              </a:defRPr>
            </a:lvl3pPr>
            <a:lvl4pPr lvl="3" algn="ctr">
              <a:lnSpc>
                <a:spcPct val="100000"/>
              </a:lnSpc>
              <a:spcBef>
                <a:spcPts val="0"/>
              </a:spcBef>
              <a:spcAft>
                <a:spcPts val="0"/>
              </a:spcAft>
              <a:buSzPts val="3200"/>
              <a:buFont typeface="Montserrat"/>
              <a:buNone/>
              <a:defRPr sz="3200">
                <a:latin typeface="Montserrat"/>
                <a:ea typeface="Montserrat"/>
                <a:cs typeface="Montserrat"/>
                <a:sym typeface="Montserrat"/>
              </a:defRPr>
            </a:lvl4pPr>
            <a:lvl5pPr lvl="4" algn="ctr">
              <a:lnSpc>
                <a:spcPct val="100000"/>
              </a:lnSpc>
              <a:spcBef>
                <a:spcPts val="0"/>
              </a:spcBef>
              <a:spcAft>
                <a:spcPts val="0"/>
              </a:spcAft>
              <a:buSzPts val="3200"/>
              <a:buFont typeface="Montserrat"/>
              <a:buNone/>
              <a:defRPr sz="3200">
                <a:latin typeface="Montserrat"/>
                <a:ea typeface="Montserrat"/>
                <a:cs typeface="Montserrat"/>
                <a:sym typeface="Montserrat"/>
              </a:defRPr>
            </a:lvl5pPr>
            <a:lvl6pPr lvl="5" algn="ctr">
              <a:lnSpc>
                <a:spcPct val="100000"/>
              </a:lnSpc>
              <a:spcBef>
                <a:spcPts val="0"/>
              </a:spcBef>
              <a:spcAft>
                <a:spcPts val="0"/>
              </a:spcAft>
              <a:buSzPts val="3200"/>
              <a:buFont typeface="Montserrat"/>
              <a:buNone/>
              <a:defRPr sz="3200">
                <a:latin typeface="Montserrat"/>
                <a:ea typeface="Montserrat"/>
                <a:cs typeface="Montserrat"/>
                <a:sym typeface="Montserrat"/>
              </a:defRPr>
            </a:lvl6pPr>
            <a:lvl7pPr lvl="6" algn="ctr">
              <a:lnSpc>
                <a:spcPct val="100000"/>
              </a:lnSpc>
              <a:spcBef>
                <a:spcPts val="0"/>
              </a:spcBef>
              <a:spcAft>
                <a:spcPts val="0"/>
              </a:spcAft>
              <a:buSzPts val="3200"/>
              <a:buFont typeface="Montserrat"/>
              <a:buNone/>
              <a:defRPr sz="3200">
                <a:latin typeface="Montserrat"/>
                <a:ea typeface="Montserrat"/>
                <a:cs typeface="Montserrat"/>
                <a:sym typeface="Montserrat"/>
              </a:defRPr>
            </a:lvl7pPr>
            <a:lvl8pPr lvl="7" algn="ctr">
              <a:lnSpc>
                <a:spcPct val="100000"/>
              </a:lnSpc>
              <a:spcBef>
                <a:spcPts val="0"/>
              </a:spcBef>
              <a:spcAft>
                <a:spcPts val="0"/>
              </a:spcAft>
              <a:buSzPts val="3200"/>
              <a:buFont typeface="Montserrat"/>
              <a:buNone/>
              <a:defRPr sz="3200">
                <a:latin typeface="Montserrat"/>
                <a:ea typeface="Montserrat"/>
                <a:cs typeface="Montserrat"/>
                <a:sym typeface="Montserrat"/>
              </a:defRPr>
            </a:lvl8pPr>
            <a:lvl9pPr lvl="8" algn="ctr">
              <a:lnSpc>
                <a:spcPct val="100000"/>
              </a:lnSpc>
              <a:spcBef>
                <a:spcPts val="0"/>
              </a:spcBef>
              <a:spcAft>
                <a:spcPts val="0"/>
              </a:spcAft>
              <a:buSzPts val="3200"/>
              <a:buFont typeface="Montserrat"/>
              <a:buNone/>
              <a:defRPr sz="3200">
                <a:latin typeface="Montserrat"/>
                <a:ea typeface="Montserrat"/>
                <a:cs typeface="Montserrat"/>
                <a:sym typeface="Montserrat"/>
              </a:defRPr>
            </a:lvl9pPr>
          </a:lstStyle>
          <a:p/>
        </p:txBody>
      </p:sp>
      <p:sp>
        <p:nvSpPr>
          <p:cNvPr id="158" name="Google Shape;158;g34e33eaa2f2_0_140"/>
          <p:cNvSpPr txBox="1"/>
          <p:nvPr>
            <p:ph idx="6" type="subTitle"/>
          </p:nvPr>
        </p:nvSpPr>
        <p:spPr>
          <a:xfrm>
            <a:off x="960001" y="4154933"/>
            <a:ext cx="4869300" cy="5028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Montserrat"/>
              <a:buNone/>
              <a:defRPr b="1" sz="24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3200"/>
              <a:buFont typeface="Montserrat"/>
              <a:buNone/>
              <a:defRPr sz="3200">
                <a:latin typeface="Montserrat"/>
                <a:ea typeface="Montserrat"/>
                <a:cs typeface="Montserrat"/>
                <a:sym typeface="Montserrat"/>
              </a:defRPr>
            </a:lvl2pPr>
            <a:lvl3pPr lvl="2" algn="ctr">
              <a:lnSpc>
                <a:spcPct val="100000"/>
              </a:lnSpc>
              <a:spcBef>
                <a:spcPts val="0"/>
              </a:spcBef>
              <a:spcAft>
                <a:spcPts val="0"/>
              </a:spcAft>
              <a:buSzPts val="3200"/>
              <a:buFont typeface="Montserrat"/>
              <a:buNone/>
              <a:defRPr sz="3200">
                <a:latin typeface="Montserrat"/>
                <a:ea typeface="Montserrat"/>
                <a:cs typeface="Montserrat"/>
                <a:sym typeface="Montserrat"/>
              </a:defRPr>
            </a:lvl3pPr>
            <a:lvl4pPr lvl="3" algn="ctr">
              <a:lnSpc>
                <a:spcPct val="100000"/>
              </a:lnSpc>
              <a:spcBef>
                <a:spcPts val="0"/>
              </a:spcBef>
              <a:spcAft>
                <a:spcPts val="0"/>
              </a:spcAft>
              <a:buSzPts val="3200"/>
              <a:buFont typeface="Montserrat"/>
              <a:buNone/>
              <a:defRPr sz="3200">
                <a:latin typeface="Montserrat"/>
                <a:ea typeface="Montserrat"/>
                <a:cs typeface="Montserrat"/>
                <a:sym typeface="Montserrat"/>
              </a:defRPr>
            </a:lvl4pPr>
            <a:lvl5pPr lvl="4" algn="ctr">
              <a:lnSpc>
                <a:spcPct val="100000"/>
              </a:lnSpc>
              <a:spcBef>
                <a:spcPts val="0"/>
              </a:spcBef>
              <a:spcAft>
                <a:spcPts val="0"/>
              </a:spcAft>
              <a:buSzPts val="3200"/>
              <a:buFont typeface="Montserrat"/>
              <a:buNone/>
              <a:defRPr sz="3200">
                <a:latin typeface="Montserrat"/>
                <a:ea typeface="Montserrat"/>
                <a:cs typeface="Montserrat"/>
                <a:sym typeface="Montserrat"/>
              </a:defRPr>
            </a:lvl5pPr>
            <a:lvl6pPr lvl="5" algn="ctr">
              <a:lnSpc>
                <a:spcPct val="100000"/>
              </a:lnSpc>
              <a:spcBef>
                <a:spcPts val="0"/>
              </a:spcBef>
              <a:spcAft>
                <a:spcPts val="0"/>
              </a:spcAft>
              <a:buSzPts val="3200"/>
              <a:buFont typeface="Montserrat"/>
              <a:buNone/>
              <a:defRPr sz="3200">
                <a:latin typeface="Montserrat"/>
                <a:ea typeface="Montserrat"/>
                <a:cs typeface="Montserrat"/>
                <a:sym typeface="Montserrat"/>
              </a:defRPr>
            </a:lvl6pPr>
            <a:lvl7pPr lvl="6" algn="ctr">
              <a:lnSpc>
                <a:spcPct val="100000"/>
              </a:lnSpc>
              <a:spcBef>
                <a:spcPts val="0"/>
              </a:spcBef>
              <a:spcAft>
                <a:spcPts val="0"/>
              </a:spcAft>
              <a:buSzPts val="3200"/>
              <a:buFont typeface="Montserrat"/>
              <a:buNone/>
              <a:defRPr sz="3200">
                <a:latin typeface="Montserrat"/>
                <a:ea typeface="Montserrat"/>
                <a:cs typeface="Montserrat"/>
                <a:sym typeface="Montserrat"/>
              </a:defRPr>
            </a:lvl7pPr>
            <a:lvl8pPr lvl="7" algn="ctr">
              <a:lnSpc>
                <a:spcPct val="100000"/>
              </a:lnSpc>
              <a:spcBef>
                <a:spcPts val="0"/>
              </a:spcBef>
              <a:spcAft>
                <a:spcPts val="0"/>
              </a:spcAft>
              <a:buSzPts val="3200"/>
              <a:buFont typeface="Montserrat"/>
              <a:buNone/>
              <a:defRPr sz="3200">
                <a:latin typeface="Montserrat"/>
                <a:ea typeface="Montserrat"/>
                <a:cs typeface="Montserrat"/>
                <a:sym typeface="Montserrat"/>
              </a:defRPr>
            </a:lvl8pPr>
            <a:lvl9pPr lvl="8" algn="ctr">
              <a:lnSpc>
                <a:spcPct val="100000"/>
              </a:lnSpc>
              <a:spcBef>
                <a:spcPts val="0"/>
              </a:spcBef>
              <a:spcAft>
                <a:spcPts val="0"/>
              </a:spcAft>
              <a:buSzPts val="3200"/>
              <a:buFont typeface="Montserrat"/>
              <a:buNone/>
              <a:defRPr sz="3200">
                <a:latin typeface="Montserrat"/>
                <a:ea typeface="Montserrat"/>
                <a:cs typeface="Montserrat"/>
                <a:sym typeface="Montserrat"/>
              </a:defRPr>
            </a:lvl9pPr>
          </a:lstStyle>
          <a:p/>
        </p:txBody>
      </p:sp>
      <p:sp>
        <p:nvSpPr>
          <p:cNvPr id="159" name="Google Shape;159;g34e33eaa2f2_0_140"/>
          <p:cNvSpPr txBox="1"/>
          <p:nvPr>
            <p:ph idx="7" type="subTitle"/>
          </p:nvPr>
        </p:nvSpPr>
        <p:spPr>
          <a:xfrm>
            <a:off x="6435785" y="1940733"/>
            <a:ext cx="4805100" cy="5028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Montserrat"/>
              <a:buNone/>
              <a:defRPr b="1" sz="24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3200"/>
              <a:buFont typeface="Montserrat"/>
              <a:buNone/>
              <a:defRPr sz="3200">
                <a:latin typeface="Montserrat"/>
                <a:ea typeface="Montserrat"/>
                <a:cs typeface="Montserrat"/>
                <a:sym typeface="Montserrat"/>
              </a:defRPr>
            </a:lvl2pPr>
            <a:lvl3pPr lvl="2" algn="ctr">
              <a:lnSpc>
                <a:spcPct val="100000"/>
              </a:lnSpc>
              <a:spcBef>
                <a:spcPts val="0"/>
              </a:spcBef>
              <a:spcAft>
                <a:spcPts val="0"/>
              </a:spcAft>
              <a:buSzPts val="3200"/>
              <a:buFont typeface="Montserrat"/>
              <a:buNone/>
              <a:defRPr sz="3200">
                <a:latin typeface="Montserrat"/>
                <a:ea typeface="Montserrat"/>
                <a:cs typeface="Montserrat"/>
                <a:sym typeface="Montserrat"/>
              </a:defRPr>
            </a:lvl3pPr>
            <a:lvl4pPr lvl="3" algn="ctr">
              <a:lnSpc>
                <a:spcPct val="100000"/>
              </a:lnSpc>
              <a:spcBef>
                <a:spcPts val="0"/>
              </a:spcBef>
              <a:spcAft>
                <a:spcPts val="0"/>
              </a:spcAft>
              <a:buSzPts val="3200"/>
              <a:buFont typeface="Montserrat"/>
              <a:buNone/>
              <a:defRPr sz="3200">
                <a:latin typeface="Montserrat"/>
                <a:ea typeface="Montserrat"/>
                <a:cs typeface="Montserrat"/>
                <a:sym typeface="Montserrat"/>
              </a:defRPr>
            </a:lvl4pPr>
            <a:lvl5pPr lvl="4" algn="ctr">
              <a:lnSpc>
                <a:spcPct val="100000"/>
              </a:lnSpc>
              <a:spcBef>
                <a:spcPts val="0"/>
              </a:spcBef>
              <a:spcAft>
                <a:spcPts val="0"/>
              </a:spcAft>
              <a:buSzPts val="3200"/>
              <a:buFont typeface="Montserrat"/>
              <a:buNone/>
              <a:defRPr sz="3200">
                <a:latin typeface="Montserrat"/>
                <a:ea typeface="Montserrat"/>
                <a:cs typeface="Montserrat"/>
                <a:sym typeface="Montserrat"/>
              </a:defRPr>
            </a:lvl5pPr>
            <a:lvl6pPr lvl="5" algn="ctr">
              <a:lnSpc>
                <a:spcPct val="100000"/>
              </a:lnSpc>
              <a:spcBef>
                <a:spcPts val="0"/>
              </a:spcBef>
              <a:spcAft>
                <a:spcPts val="0"/>
              </a:spcAft>
              <a:buSzPts val="3200"/>
              <a:buFont typeface="Montserrat"/>
              <a:buNone/>
              <a:defRPr sz="3200">
                <a:latin typeface="Montserrat"/>
                <a:ea typeface="Montserrat"/>
                <a:cs typeface="Montserrat"/>
                <a:sym typeface="Montserrat"/>
              </a:defRPr>
            </a:lvl6pPr>
            <a:lvl7pPr lvl="6" algn="ctr">
              <a:lnSpc>
                <a:spcPct val="100000"/>
              </a:lnSpc>
              <a:spcBef>
                <a:spcPts val="0"/>
              </a:spcBef>
              <a:spcAft>
                <a:spcPts val="0"/>
              </a:spcAft>
              <a:buSzPts val="3200"/>
              <a:buFont typeface="Montserrat"/>
              <a:buNone/>
              <a:defRPr sz="3200">
                <a:latin typeface="Montserrat"/>
                <a:ea typeface="Montserrat"/>
                <a:cs typeface="Montserrat"/>
                <a:sym typeface="Montserrat"/>
              </a:defRPr>
            </a:lvl7pPr>
            <a:lvl8pPr lvl="7" algn="ctr">
              <a:lnSpc>
                <a:spcPct val="100000"/>
              </a:lnSpc>
              <a:spcBef>
                <a:spcPts val="0"/>
              </a:spcBef>
              <a:spcAft>
                <a:spcPts val="0"/>
              </a:spcAft>
              <a:buSzPts val="3200"/>
              <a:buFont typeface="Montserrat"/>
              <a:buNone/>
              <a:defRPr sz="3200">
                <a:latin typeface="Montserrat"/>
                <a:ea typeface="Montserrat"/>
                <a:cs typeface="Montserrat"/>
                <a:sym typeface="Montserrat"/>
              </a:defRPr>
            </a:lvl8pPr>
            <a:lvl9pPr lvl="8" algn="ctr">
              <a:lnSpc>
                <a:spcPct val="100000"/>
              </a:lnSpc>
              <a:spcBef>
                <a:spcPts val="0"/>
              </a:spcBef>
              <a:spcAft>
                <a:spcPts val="0"/>
              </a:spcAft>
              <a:buSzPts val="3200"/>
              <a:buFont typeface="Montserrat"/>
              <a:buNone/>
              <a:defRPr sz="3200">
                <a:latin typeface="Montserrat"/>
                <a:ea typeface="Montserrat"/>
                <a:cs typeface="Montserrat"/>
                <a:sym typeface="Montserrat"/>
              </a:defRPr>
            </a:lvl9pPr>
          </a:lstStyle>
          <a:p/>
        </p:txBody>
      </p:sp>
      <p:sp>
        <p:nvSpPr>
          <p:cNvPr id="160" name="Google Shape;160;g34e33eaa2f2_0_140"/>
          <p:cNvSpPr txBox="1"/>
          <p:nvPr>
            <p:ph idx="8" type="subTitle"/>
          </p:nvPr>
        </p:nvSpPr>
        <p:spPr>
          <a:xfrm>
            <a:off x="6435785" y="4154933"/>
            <a:ext cx="4805100" cy="5028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Montserrat"/>
              <a:buNone/>
              <a:defRPr b="1" sz="24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3200"/>
              <a:buFont typeface="Montserrat"/>
              <a:buNone/>
              <a:defRPr sz="3200">
                <a:latin typeface="Montserrat"/>
                <a:ea typeface="Montserrat"/>
                <a:cs typeface="Montserrat"/>
                <a:sym typeface="Montserrat"/>
              </a:defRPr>
            </a:lvl2pPr>
            <a:lvl3pPr lvl="2" algn="ctr">
              <a:lnSpc>
                <a:spcPct val="100000"/>
              </a:lnSpc>
              <a:spcBef>
                <a:spcPts val="0"/>
              </a:spcBef>
              <a:spcAft>
                <a:spcPts val="0"/>
              </a:spcAft>
              <a:buSzPts val="3200"/>
              <a:buFont typeface="Montserrat"/>
              <a:buNone/>
              <a:defRPr sz="3200">
                <a:latin typeface="Montserrat"/>
                <a:ea typeface="Montserrat"/>
                <a:cs typeface="Montserrat"/>
                <a:sym typeface="Montserrat"/>
              </a:defRPr>
            </a:lvl3pPr>
            <a:lvl4pPr lvl="3" algn="ctr">
              <a:lnSpc>
                <a:spcPct val="100000"/>
              </a:lnSpc>
              <a:spcBef>
                <a:spcPts val="0"/>
              </a:spcBef>
              <a:spcAft>
                <a:spcPts val="0"/>
              </a:spcAft>
              <a:buSzPts val="3200"/>
              <a:buFont typeface="Montserrat"/>
              <a:buNone/>
              <a:defRPr sz="3200">
                <a:latin typeface="Montserrat"/>
                <a:ea typeface="Montserrat"/>
                <a:cs typeface="Montserrat"/>
                <a:sym typeface="Montserrat"/>
              </a:defRPr>
            </a:lvl4pPr>
            <a:lvl5pPr lvl="4" algn="ctr">
              <a:lnSpc>
                <a:spcPct val="100000"/>
              </a:lnSpc>
              <a:spcBef>
                <a:spcPts val="0"/>
              </a:spcBef>
              <a:spcAft>
                <a:spcPts val="0"/>
              </a:spcAft>
              <a:buSzPts val="3200"/>
              <a:buFont typeface="Montserrat"/>
              <a:buNone/>
              <a:defRPr sz="3200">
                <a:latin typeface="Montserrat"/>
                <a:ea typeface="Montserrat"/>
                <a:cs typeface="Montserrat"/>
                <a:sym typeface="Montserrat"/>
              </a:defRPr>
            </a:lvl5pPr>
            <a:lvl6pPr lvl="5" algn="ctr">
              <a:lnSpc>
                <a:spcPct val="100000"/>
              </a:lnSpc>
              <a:spcBef>
                <a:spcPts val="0"/>
              </a:spcBef>
              <a:spcAft>
                <a:spcPts val="0"/>
              </a:spcAft>
              <a:buSzPts val="3200"/>
              <a:buFont typeface="Montserrat"/>
              <a:buNone/>
              <a:defRPr sz="3200">
                <a:latin typeface="Montserrat"/>
                <a:ea typeface="Montserrat"/>
                <a:cs typeface="Montserrat"/>
                <a:sym typeface="Montserrat"/>
              </a:defRPr>
            </a:lvl6pPr>
            <a:lvl7pPr lvl="6" algn="ctr">
              <a:lnSpc>
                <a:spcPct val="100000"/>
              </a:lnSpc>
              <a:spcBef>
                <a:spcPts val="0"/>
              </a:spcBef>
              <a:spcAft>
                <a:spcPts val="0"/>
              </a:spcAft>
              <a:buSzPts val="3200"/>
              <a:buFont typeface="Montserrat"/>
              <a:buNone/>
              <a:defRPr sz="3200">
                <a:latin typeface="Montserrat"/>
                <a:ea typeface="Montserrat"/>
                <a:cs typeface="Montserrat"/>
                <a:sym typeface="Montserrat"/>
              </a:defRPr>
            </a:lvl7pPr>
            <a:lvl8pPr lvl="7" algn="ctr">
              <a:lnSpc>
                <a:spcPct val="100000"/>
              </a:lnSpc>
              <a:spcBef>
                <a:spcPts val="0"/>
              </a:spcBef>
              <a:spcAft>
                <a:spcPts val="0"/>
              </a:spcAft>
              <a:buSzPts val="3200"/>
              <a:buFont typeface="Montserrat"/>
              <a:buNone/>
              <a:defRPr sz="3200">
                <a:latin typeface="Montserrat"/>
                <a:ea typeface="Montserrat"/>
                <a:cs typeface="Montserrat"/>
                <a:sym typeface="Montserrat"/>
              </a:defRPr>
            </a:lvl8pPr>
            <a:lvl9pPr lvl="8" algn="ctr">
              <a:lnSpc>
                <a:spcPct val="100000"/>
              </a:lnSpc>
              <a:spcBef>
                <a:spcPts val="0"/>
              </a:spcBef>
              <a:spcAft>
                <a:spcPts val="0"/>
              </a:spcAft>
              <a:buSzPts val="3200"/>
              <a:buFont typeface="Montserrat"/>
              <a:buNone/>
              <a:defRPr sz="3200">
                <a:latin typeface="Montserrat"/>
                <a:ea typeface="Montserrat"/>
                <a:cs typeface="Montserrat"/>
                <a:sym typeface="Montserrat"/>
              </a:defRPr>
            </a:lvl9pPr>
          </a:lstStyle>
          <a:p/>
        </p:txBody>
      </p:sp>
      <p:grpSp>
        <p:nvGrpSpPr>
          <p:cNvPr id="161" name="Google Shape;161;g34e33eaa2f2_0_140"/>
          <p:cNvGrpSpPr/>
          <p:nvPr/>
        </p:nvGrpSpPr>
        <p:grpSpPr>
          <a:xfrm>
            <a:off x="-44732" y="6394611"/>
            <a:ext cx="12312492" cy="511187"/>
            <a:chOff x="-33550" y="4796078"/>
            <a:chExt cx="9234600" cy="383400"/>
          </a:xfrm>
        </p:grpSpPr>
        <p:sp>
          <p:nvSpPr>
            <p:cNvPr id="162" name="Google Shape;162;g34e33eaa2f2_0_140"/>
            <p:cNvSpPr/>
            <p:nvPr/>
          </p:nvSpPr>
          <p:spPr>
            <a:xfrm>
              <a:off x="-33550" y="4796078"/>
              <a:ext cx="9234600" cy="383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3" name="Google Shape;163;g34e33eaa2f2_0_140"/>
            <p:cNvSpPr/>
            <p:nvPr/>
          </p:nvSpPr>
          <p:spPr>
            <a:xfrm>
              <a:off x="-33550" y="5040775"/>
              <a:ext cx="9234600" cy="1386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164" name="Google Shape;164;g34e33eaa2f2_0_140"/>
          <p:cNvGrpSpPr/>
          <p:nvPr/>
        </p:nvGrpSpPr>
        <p:grpSpPr>
          <a:xfrm>
            <a:off x="10235429" y="232888"/>
            <a:ext cx="2658551" cy="2424612"/>
            <a:chOff x="7676764" y="174670"/>
            <a:chExt cx="1993963" cy="1818504"/>
          </a:xfrm>
        </p:grpSpPr>
        <p:sp>
          <p:nvSpPr>
            <p:cNvPr id="165" name="Google Shape;165;g34e33eaa2f2_0_140"/>
            <p:cNvSpPr/>
            <p:nvPr/>
          </p:nvSpPr>
          <p:spPr>
            <a:xfrm>
              <a:off x="8147407" y="1455554"/>
              <a:ext cx="918903" cy="195098"/>
            </a:xfrm>
            <a:custGeom>
              <a:rect b="b" l="l" r="r" t="t"/>
              <a:pathLst>
                <a:path extrusionOk="0" h="924" w="4352">
                  <a:moveTo>
                    <a:pt x="1501" y="0"/>
                  </a:moveTo>
                  <a:cubicBezTo>
                    <a:pt x="1168" y="0"/>
                    <a:pt x="853" y="293"/>
                    <a:pt x="595" y="760"/>
                  </a:cubicBezTo>
                  <a:cubicBezTo>
                    <a:pt x="537" y="720"/>
                    <a:pt x="466" y="702"/>
                    <a:pt x="391" y="702"/>
                  </a:cubicBezTo>
                  <a:cubicBezTo>
                    <a:pt x="244" y="702"/>
                    <a:pt x="111" y="795"/>
                    <a:pt x="0" y="924"/>
                  </a:cubicBezTo>
                  <a:lnTo>
                    <a:pt x="4351" y="924"/>
                  </a:lnTo>
                  <a:cubicBezTo>
                    <a:pt x="4258" y="795"/>
                    <a:pt x="4129" y="702"/>
                    <a:pt x="3978" y="702"/>
                  </a:cubicBezTo>
                  <a:cubicBezTo>
                    <a:pt x="3850" y="702"/>
                    <a:pt x="3739" y="760"/>
                    <a:pt x="3645" y="871"/>
                  </a:cubicBezTo>
                  <a:cubicBezTo>
                    <a:pt x="3423" y="626"/>
                    <a:pt x="3148" y="498"/>
                    <a:pt x="2851" y="498"/>
                  </a:cubicBezTo>
                  <a:cubicBezTo>
                    <a:pt x="2664" y="498"/>
                    <a:pt x="2500" y="538"/>
                    <a:pt x="2353" y="626"/>
                  </a:cubicBezTo>
                  <a:cubicBezTo>
                    <a:pt x="2109" y="240"/>
                    <a:pt x="1816" y="0"/>
                    <a:pt x="1501" y="0"/>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6" name="Google Shape;166;g34e33eaa2f2_0_140"/>
            <p:cNvSpPr/>
            <p:nvPr/>
          </p:nvSpPr>
          <p:spPr>
            <a:xfrm>
              <a:off x="7676764" y="174670"/>
              <a:ext cx="804674" cy="171872"/>
            </a:xfrm>
            <a:custGeom>
              <a:rect b="b" l="l" r="r" t="t"/>
              <a:pathLst>
                <a:path extrusionOk="0" h="814" w="3811">
                  <a:moveTo>
                    <a:pt x="2496" y="1"/>
                  </a:moveTo>
                  <a:cubicBezTo>
                    <a:pt x="2221" y="1"/>
                    <a:pt x="1981" y="205"/>
                    <a:pt x="1759" y="556"/>
                  </a:cubicBezTo>
                  <a:cubicBezTo>
                    <a:pt x="1630" y="480"/>
                    <a:pt x="1479" y="445"/>
                    <a:pt x="1333" y="445"/>
                  </a:cubicBezTo>
                  <a:cubicBezTo>
                    <a:pt x="1053" y="445"/>
                    <a:pt x="813" y="556"/>
                    <a:pt x="631" y="760"/>
                  </a:cubicBezTo>
                  <a:cubicBezTo>
                    <a:pt x="556" y="667"/>
                    <a:pt x="445" y="631"/>
                    <a:pt x="352" y="631"/>
                  </a:cubicBezTo>
                  <a:cubicBezTo>
                    <a:pt x="223" y="631"/>
                    <a:pt x="94" y="702"/>
                    <a:pt x="1" y="813"/>
                  </a:cubicBezTo>
                  <a:lnTo>
                    <a:pt x="3810" y="813"/>
                  </a:lnTo>
                  <a:cubicBezTo>
                    <a:pt x="3717" y="702"/>
                    <a:pt x="3606" y="631"/>
                    <a:pt x="3477" y="631"/>
                  </a:cubicBezTo>
                  <a:cubicBezTo>
                    <a:pt x="3406" y="631"/>
                    <a:pt x="3349" y="649"/>
                    <a:pt x="3295" y="667"/>
                  </a:cubicBezTo>
                  <a:cubicBezTo>
                    <a:pt x="3073" y="258"/>
                    <a:pt x="2794" y="1"/>
                    <a:pt x="2496"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7" name="Google Shape;167;g34e33eaa2f2_0_140"/>
            <p:cNvSpPr/>
            <p:nvPr/>
          </p:nvSpPr>
          <p:spPr>
            <a:xfrm>
              <a:off x="8576574" y="1758592"/>
              <a:ext cx="1094153" cy="234582"/>
            </a:xfrm>
            <a:custGeom>
              <a:rect b="b" l="l" r="r" t="t"/>
              <a:pathLst>
                <a:path extrusionOk="0" h="1111" w="5182">
                  <a:moveTo>
                    <a:pt x="3388" y="1"/>
                  </a:moveTo>
                  <a:cubicBezTo>
                    <a:pt x="3019" y="1"/>
                    <a:pt x="2664" y="276"/>
                    <a:pt x="2389" y="755"/>
                  </a:cubicBezTo>
                  <a:cubicBezTo>
                    <a:pt x="2202" y="644"/>
                    <a:pt x="1998" y="591"/>
                    <a:pt x="1798" y="591"/>
                  </a:cubicBezTo>
                  <a:cubicBezTo>
                    <a:pt x="1425" y="591"/>
                    <a:pt x="1092" y="755"/>
                    <a:pt x="853" y="1017"/>
                  </a:cubicBezTo>
                  <a:cubicBezTo>
                    <a:pt x="742" y="906"/>
                    <a:pt x="595" y="849"/>
                    <a:pt x="466" y="849"/>
                  </a:cubicBezTo>
                  <a:cubicBezTo>
                    <a:pt x="280" y="849"/>
                    <a:pt x="111" y="942"/>
                    <a:pt x="0" y="1111"/>
                  </a:cubicBezTo>
                  <a:lnTo>
                    <a:pt x="5182" y="1111"/>
                  </a:lnTo>
                  <a:cubicBezTo>
                    <a:pt x="5071" y="942"/>
                    <a:pt x="4906" y="849"/>
                    <a:pt x="4720" y="849"/>
                  </a:cubicBezTo>
                  <a:cubicBezTo>
                    <a:pt x="4627" y="849"/>
                    <a:pt x="4551" y="866"/>
                    <a:pt x="4480" y="906"/>
                  </a:cubicBezTo>
                  <a:cubicBezTo>
                    <a:pt x="4183" y="351"/>
                    <a:pt x="3796" y="1"/>
                    <a:pt x="3388"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68" name="Google Shape;168;g34e33eaa2f2_0_140"/>
          <p:cNvSpPr/>
          <p:nvPr/>
        </p:nvSpPr>
        <p:spPr>
          <a:xfrm>
            <a:off x="-882833" y="1066367"/>
            <a:ext cx="1591200" cy="1591200"/>
          </a:xfrm>
          <a:prstGeom prst="ellipse">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Be Vietnam Pro"/>
              <a:ea typeface="Be Vietnam Pro"/>
              <a:cs typeface="Be Vietnam Pro"/>
              <a:sym typeface="Be Vietnam Pr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9" name="Shape 169"/>
        <p:cNvGrpSpPr/>
        <p:nvPr/>
      </p:nvGrpSpPr>
      <p:grpSpPr>
        <a:xfrm>
          <a:off x="0" y="0"/>
          <a:ext cx="0" cy="0"/>
          <a:chOff x="0" y="0"/>
          <a:chExt cx="0" cy="0"/>
        </a:xfrm>
      </p:grpSpPr>
      <p:grpSp>
        <p:nvGrpSpPr>
          <p:cNvPr id="170" name="Google Shape;170;g34e33eaa2f2_0_164"/>
          <p:cNvGrpSpPr/>
          <p:nvPr/>
        </p:nvGrpSpPr>
        <p:grpSpPr>
          <a:xfrm>
            <a:off x="105095" y="6004799"/>
            <a:ext cx="1902651" cy="410600"/>
            <a:chOff x="78823" y="4503712"/>
            <a:chExt cx="1427024" cy="307958"/>
          </a:xfrm>
        </p:grpSpPr>
        <p:grpSp>
          <p:nvGrpSpPr>
            <p:cNvPr id="171" name="Google Shape;171;g34e33eaa2f2_0_164"/>
            <p:cNvGrpSpPr/>
            <p:nvPr/>
          </p:nvGrpSpPr>
          <p:grpSpPr>
            <a:xfrm>
              <a:off x="778932" y="4589067"/>
              <a:ext cx="726915" cy="222603"/>
              <a:chOff x="3841082" y="4024142"/>
              <a:chExt cx="726915" cy="222603"/>
            </a:xfrm>
          </p:grpSpPr>
          <p:sp>
            <p:nvSpPr>
              <p:cNvPr id="172" name="Google Shape;172;g34e33eaa2f2_0_164"/>
              <p:cNvSpPr/>
              <p:nvPr/>
            </p:nvSpPr>
            <p:spPr>
              <a:xfrm>
                <a:off x="4030625" y="4024142"/>
                <a:ext cx="537372" cy="222603"/>
              </a:xfrm>
              <a:custGeom>
                <a:rect b="b" l="l" r="r" t="t"/>
                <a:pathLst>
                  <a:path extrusionOk="0" h="1111" w="2682">
                    <a:moveTo>
                      <a:pt x="1403" y="0"/>
                    </a:moveTo>
                    <a:cubicBezTo>
                      <a:pt x="1070" y="0"/>
                      <a:pt x="813" y="222"/>
                      <a:pt x="737" y="515"/>
                    </a:cubicBezTo>
                    <a:cubicBezTo>
                      <a:pt x="666" y="480"/>
                      <a:pt x="591" y="462"/>
                      <a:pt x="515" y="462"/>
                    </a:cubicBezTo>
                    <a:cubicBezTo>
                      <a:pt x="315" y="462"/>
                      <a:pt x="147" y="555"/>
                      <a:pt x="53" y="720"/>
                    </a:cubicBezTo>
                    <a:cubicBezTo>
                      <a:pt x="18" y="795"/>
                      <a:pt x="0" y="888"/>
                      <a:pt x="0" y="982"/>
                    </a:cubicBezTo>
                    <a:cubicBezTo>
                      <a:pt x="0" y="1017"/>
                      <a:pt x="0" y="1070"/>
                      <a:pt x="18" y="1110"/>
                    </a:cubicBezTo>
                    <a:lnTo>
                      <a:pt x="2664" y="1110"/>
                    </a:lnTo>
                    <a:cubicBezTo>
                      <a:pt x="2682" y="1070"/>
                      <a:pt x="2682" y="1017"/>
                      <a:pt x="2682" y="982"/>
                    </a:cubicBezTo>
                    <a:cubicBezTo>
                      <a:pt x="2682" y="684"/>
                      <a:pt x="2460" y="462"/>
                      <a:pt x="2162" y="462"/>
                    </a:cubicBezTo>
                    <a:lnTo>
                      <a:pt x="2051" y="462"/>
                    </a:lnTo>
                    <a:cubicBezTo>
                      <a:pt x="2016" y="369"/>
                      <a:pt x="1958" y="276"/>
                      <a:pt x="1887" y="182"/>
                    </a:cubicBezTo>
                    <a:cubicBezTo>
                      <a:pt x="1758" y="71"/>
                      <a:pt x="1590" y="0"/>
                      <a:pt x="1403"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3" name="Google Shape;173;g34e33eaa2f2_0_164"/>
              <p:cNvSpPr/>
              <p:nvPr/>
            </p:nvSpPr>
            <p:spPr>
              <a:xfrm>
                <a:off x="3841082" y="4090862"/>
                <a:ext cx="374678" cy="155882"/>
              </a:xfrm>
              <a:custGeom>
                <a:rect b="b" l="l" r="r" t="t"/>
                <a:pathLst>
                  <a:path extrusionOk="0" h="778" w="1870">
                    <a:moveTo>
                      <a:pt x="982" y="0"/>
                    </a:moveTo>
                    <a:cubicBezTo>
                      <a:pt x="760" y="0"/>
                      <a:pt x="573" y="147"/>
                      <a:pt x="520" y="351"/>
                    </a:cubicBezTo>
                    <a:cubicBezTo>
                      <a:pt x="462" y="333"/>
                      <a:pt x="427" y="333"/>
                      <a:pt x="373" y="333"/>
                    </a:cubicBezTo>
                    <a:cubicBezTo>
                      <a:pt x="222" y="333"/>
                      <a:pt x="111" y="387"/>
                      <a:pt x="58" y="498"/>
                    </a:cubicBezTo>
                    <a:cubicBezTo>
                      <a:pt x="18" y="555"/>
                      <a:pt x="0" y="626"/>
                      <a:pt x="0" y="684"/>
                    </a:cubicBezTo>
                    <a:cubicBezTo>
                      <a:pt x="0" y="720"/>
                      <a:pt x="0" y="737"/>
                      <a:pt x="18" y="777"/>
                    </a:cubicBezTo>
                    <a:lnTo>
                      <a:pt x="1870" y="777"/>
                    </a:lnTo>
                    <a:lnTo>
                      <a:pt x="1870" y="684"/>
                    </a:lnTo>
                    <a:cubicBezTo>
                      <a:pt x="1870" y="480"/>
                      <a:pt x="1705" y="333"/>
                      <a:pt x="1519" y="333"/>
                    </a:cubicBezTo>
                    <a:lnTo>
                      <a:pt x="1426" y="333"/>
                    </a:lnTo>
                    <a:cubicBezTo>
                      <a:pt x="1408" y="258"/>
                      <a:pt x="1372" y="182"/>
                      <a:pt x="1315" y="129"/>
                    </a:cubicBezTo>
                    <a:cubicBezTo>
                      <a:pt x="1221" y="54"/>
                      <a:pt x="1110" y="0"/>
                      <a:pt x="98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174" name="Google Shape;174;g34e33eaa2f2_0_164"/>
            <p:cNvGrpSpPr/>
            <p:nvPr/>
          </p:nvGrpSpPr>
          <p:grpSpPr>
            <a:xfrm>
              <a:off x="78823" y="4503712"/>
              <a:ext cx="893416" cy="304351"/>
              <a:chOff x="2826048" y="3938787"/>
              <a:chExt cx="893416" cy="304351"/>
            </a:xfrm>
          </p:grpSpPr>
          <p:sp>
            <p:nvSpPr>
              <p:cNvPr id="175" name="Google Shape;175;g34e33eaa2f2_0_164"/>
              <p:cNvSpPr/>
              <p:nvPr/>
            </p:nvSpPr>
            <p:spPr>
              <a:xfrm>
                <a:off x="2826048" y="3964434"/>
                <a:ext cx="689648" cy="278704"/>
              </a:xfrm>
              <a:custGeom>
                <a:rect b="b" l="l" r="r" t="t"/>
                <a:pathLst>
                  <a:path extrusionOk="0" h="1391" w="3442">
                    <a:moveTo>
                      <a:pt x="1941" y="1"/>
                    </a:moveTo>
                    <a:cubicBezTo>
                      <a:pt x="1608" y="1"/>
                      <a:pt x="1310" y="205"/>
                      <a:pt x="1164" y="480"/>
                    </a:cubicBezTo>
                    <a:cubicBezTo>
                      <a:pt x="1035" y="369"/>
                      <a:pt x="866" y="316"/>
                      <a:pt x="702" y="316"/>
                    </a:cubicBezTo>
                    <a:cubicBezTo>
                      <a:pt x="311" y="316"/>
                      <a:pt x="0" y="631"/>
                      <a:pt x="0" y="1018"/>
                    </a:cubicBezTo>
                    <a:cubicBezTo>
                      <a:pt x="0" y="1146"/>
                      <a:pt x="36" y="1280"/>
                      <a:pt x="89" y="1391"/>
                    </a:cubicBezTo>
                    <a:lnTo>
                      <a:pt x="3441" y="1391"/>
                    </a:lnTo>
                    <a:lnTo>
                      <a:pt x="3441" y="1297"/>
                    </a:lnTo>
                    <a:cubicBezTo>
                      <a:pt x="3441" y="1058"/>
                      <a:pt x="3255" y="853"/>
                      <a:pt x="3015" y="853"/>
                    </a:cubicBezTo>
                    <a:cubicBezTo>
                      <a:pt x="2957" y="853"/>
                      <a:pt x="2904" y="871"/>
                      <a:pt x="2846" y="889"/>
                    </a:cubicBezTo>
                    <a:cubicBezTo>
                      <a:pt x="2846" y="409"/>
                      <a:pt x="2442" y="1"/>
                      <a:pt x="194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6" name="Google Shape;176;g34e33eaa2f2_0_164"/>
              <p:cNvSpPr/>
              <p:nvPr/>
            </p:nvSpPr>
            <p:spPr>
              <a:xfrm>
                <a:off x="3029816" y="3938787"/>
                <a:ext cx="689648" cy="304351"/>
              </a:xfrm>
              <a:custGeom>
                <a:rect b="b" l="l" r="r" t="t"/>
                <a:pathLst>
                  <a:path extrusionOk="0" h="1519" w="3442">
                    <a:moveTo>
                      <a:pt x="462" y="0"/>
                    </a:moveTo>
                    <a:cubicBezTo>
                      <a:pt x="462" y="0"/>
                      <a:pt x="333" y="164"/>
                      <a:pt x="351" y="369"/>
                    </a:cubicBezTo>
                    <a:cubicBezTo>
                      <a:pt x="275" y="298"/>
                      <a:pt x="164" y="240"/>
                      <a:pt x="0" y="240"/>
                    </a:cubicBezTo>
                    <a:cubicBezTo>
                      <a:pt x="0" y="240"/>
                      <a:pt x="18" y="497"/>
                      <a:pt x="240" y="631"/>
                    </a:cubicBezTo>
                    <a:cubicBezTo>
                      <a:pt x="93" y="759"/>
                      <a:pt x="0" y="941"/>
                      <a:pt x="0" y="1146"/>
                    </a:cubicBezTo>
                    <a:cubicBezTo>
                      <a:pt x="0" y="1274"/>
                      <a:pt x="36" y="1408"/>
                      <a:pt x="93" y="1519"/>
                    </a:cubicBezTo>
                    <a:lnTo>
                      <a:pt x="3441" y="1519"/>
                    </a:lnTo>
                    <a:lnTo>
                      <a:pt x="3441" y="1425"/>
                    </a:lnTo>
                    <a:cubicBezTo>
                      <a:pt x="3441" y="1186"/>
                      <a:pt x="3255" y="981"/>
                      <a:pt x="3015" y="981"/>
                    </a:cubicBezTo>
                    <a:cubicBezTo>
                      <a:pt x="2957" y="981"/>
                      <a:pt x="2904" y="999"/>
                      <a:pt x="2868" y="1017"/>
                    </a:cubicBezTo>
                    <a:cubicBezTo>
                      <a:pt x="2846" y="537"/>
                      <a:pt x="2442" y="129"/>
                      <a:pt x="1958" y="129"/>
                    </a:cubicBezTo>
                    <a:cubicBezTo>
                      <a:pt x="1607" y="129"/>
                      <a:pt x="1314" y="333"/>
                      <a:pt x="1163" y="608"/>
                    </a:cubicBezTo>
                    <a:cubicBezTo>
                      <a:pt x="1035" y="497"/>
                      <a:pt x="888" y="444"/>
                      <a:pt x="719" y="444"/>
                    </a:cubicBezTo>
                    <a:cubicBezTo>
                      <a:pt x="684" y="444"/>
                      <a:pt x="648" y="444"/>
                      <a:pt x="608" y="462"/>
                    </a:cubicBezTo>
                    <a:cubicBezTo>
                      <a:pt x="626" y="333"/>
                      <a:pt x="626" y="164"/>
                      <a:pt x="462"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7" name="Google Shape;177;g34e33eaa2f2_0_164"/>
              <p:cNvSpPr/>
              <p:nvPr/>
            </p:nvSpPr>
            <p:spPr>
              <a:xfrm>
                <a:off x="3003970" y="4079241"/>
                <a:ext cx="411144" cy="163897"/>
              </a:xfrm>
              <a:custGeom>
                <a:rect b="b" l="l" r="r" t="t"/>
                <a:pathLst>
                  <a:path extrusionOk="0" h="818" w="2052">
                    <a:moveTo>
                      <a:pt x="1164" y="1"/>
                    </a:moveTo>
                    <a:cubicBezTo>
                      <a:pt x="959" y="1"/>
                      <a:pt x="795" y="112"/>
                      <a:pt x="702" y="280"/>
                    </a:cubicBezTo>
                    <a:cubicBezTo>
                      <a:pt x="626" y="205"/>
                      <a:pt x="533" y="169"/>
                      <a:pt x="422" y="169"/>
                    </a:cubicBezTo>
                    <a:cubicBezTo>
                      <a:pt x="200" y="169"/>
                      <a:pt x="0" y="374"/>
                      <a:pt x="0" y="596"/>
                    </a:cubicBezTo>
                    <a:cubicBezTo>
                      <a:pt x="0" y="667"/>
                      <a:pt x="18" y="742"/>
                      <a:pt x="54" y="818"/>
                    </a:cubicBezTo>
                    <a:lnTo>
                      <a:pt x="2052" y="818"/>
                    </a:lnTo>
                    <a:lnTo>
                      <a:pt x="2052" y="760"/>
                    </a:lnTo>
                    <a:cubicBezTo>
                      <a:pt x="2052" y="613"/>
                      <a:pt x="1941" y="502"/>
                      <a:pt x="1794" y="502"/>
                    </a:cubicBezTo>
                    <a:cubicBezTo>
                      <a:pt x="1754" y="502"/>
                      <a:pt x="1736" y="502"/>
                      <a:pt x="1701" y="520"/>
                    </a:cubicBezTo>
                    <a:cubicBezTo>
                      <a:pt x="1701" y="223"/>
                      <a:pt x="1461" y="1"/>
                      <a:pt x="1164"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8" name="Google Shape;178;g34e33eaa2f2_0_164"/>
              <p:cNvSpPr/>
              <p:nvPr/>
            </p:nvSpPr>
            <p:spPr>
              <a:xfrm>
                <a:off x="2866120" y="4142356"/>
                <a:ext cx="66921" cy="51092"/>
              </a:xfrm>
              <a:custGeom>
                <a:rect b="b" l="l" r="r" t="t"/>
                <a:pathLst>
                  <a:path extrusionOk="0" h="255" w="334">
                    <a:moveTo>
                      <a:pt x="76" y="1"/>
                    </a:moveTo>
                    <a:cubicBezTo>
                      <a:pt x="76" y="1"/>
                      <a:pt x="76" y="76"/>
                      <a:pt x="133" y="130"/>
                    </a:cubicBezTo>
                    <a:cubicBezTo>
                      <a:pt x="93" y="130"/>
                      <a:pt x="58" y="147"/>
                      <a:pt x="0" y="170"/>
                    </a:cubicBezTo>
                    <a:cubicBezTo>
                      <a:pt x="0" y="170"/>
                      <a:pt x="78" y="254"/>
                      <a:pt x="190" y="254"/>
                    </a:cubicBezTo>
                    <a:cubicBezTo>
                      <a:pt x="233" y="254"/>
                      <a:pt x="282" y="241"/>
                      <a:pt x="333" y="205"/>
                    </a:cubicBezTo>
                    <a:cubicBezTo>
                      <a:pt x="333" y="205"/>
                      <a:pt x="280" y="1"/>
                      <a:pt x="76"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9" name="Google Shape;179;g34e33eaa2f2_0_164"/>
              <p:cNvSpPr/>
              <p:nvPr/>
            </p:nvSpPr>
            <p:spPr>
              <a:xfrm>
                <a:off x="2966502" y="4053395"/>
                <a:ext cx="48287" cy="48287"/>
              </a:xfrm>
              <a:custGeom>
                <a:rect b="b" l="l" r="r" t="t"/>
                <a:pathLst>
                  <a:path extrusionOk="0" h="241" w="241">
                    <a:moveTo>
                      <a:pt x="130" y="1"/>
                    </a:moveTo>
                    <a:cubicBezTo>
                      <a:pt x="130" y="1"/>
                      <a:pt x="112" y="36"/>
                      <a:pt x="112" y="94"/>
                    </a:cubicBezTo>
                    <a:cubicBezTo>
                      <a:pt x="94" y="76"/>
                      <a:pt x="54" y="59"/>
                      <a:pt x="19" y="59"/>
                    </a:cubicBezTo>
                    <a:cubicBezTo>
                      <a:pt x="19" y="59"/>
                      <a:pt x="1" y="205"/>
                      <a:pt x="165" y="241"/>
                    </a:cubicBezTo>
                    <a:cubicBezTo>
                      <a:pt x="165" y="241"/>
                      <a:pt x="241" y="112"/>
                      <a:pt x="130"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0" name="Google Shape;180;g34e33eaa2f2_0_164"/>
              <p:cNvSpPr/>
              <p:nvPr/>
            </p:nvSpPr>
            <p:spPr>
              <a:xfrm>
                <a:off x="3207738" y="3993887"/>
                <a:ext cx="70327" cy="63315"/>
              </a:xfrm>
              <a:custGeom>
                <a:rect b="b" l="l" r="r" t="t"/>
                <a:pathLst>
                  <a:path extrusionOk="0" h="316" w="351">
                    <a:moveTo>
                      <a:pt x="147" y="0"/>
                    </a:moveTo>
                    <a:cubicBezTo>
                      <a:pt x="147" y="0"/>
                      <a:pt x="0" y="151"/>
                      <a:pt x="147" y="316"/>
                    </a:cubicBezTo>
                    <a:cubicBezTo>
                      <a:pt x="147" y="316"/>
                      <a:pt x="351" y="245"/>
                      <a:pt x="315" y="40"/>
                    </a:cubicBezTo>
                    <a:lnTo>
                      <a:pt x="315" y="40"/>
                    </a:lnTo>
                    <a:cubicBezTo>
                      <a:pt x="315" y="40"/>
                      <a:pt x="258" y="58"/>
                      <a:pt x="204" y="111"/>
                    </a:cubicBezTo>
                    <a:cubicBezTo>
                      <a:pt x="204" y="76"/>
                      <a:pt x="182" y="40"/>
                      <a:pt x="147"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1" name="Google Shape;181;g34e33eaa2f2_0_164"/>
              <p:cNvSpPr/>
              <p:nvPr/>
            </p:nvSpPr>
            <p:spPr>
              <a:xfrm>
                <a:off x="3351798" y="4079241"/>
                <a:ext cx="70528" cy="63315"/>
              </a:xfrm>
              <a:custGeom>
                <a:rect b="b" l="l" r="r" t="t"/>
                <a:pathLst>
                  <a:path extrusionOk="0" h="316" w="352">
                    <a:moveTo>
                      <a:pt x="222" y="1"/>
                    </a:moveTo>
                    <a:cubicBezTo>
                      <a:pt x="222" y="1"/>
                      <a:pt x="169" y="41"/>
                      <a:pt x="151" y="112"/>
                    </a:cubicBezTo>
                    <a:cubicBezTo>
                      <a:pt x="129" y="76"/>
                      <a:pt x="94" y="58"/>
                      <a:pt x="58" y="41"/>
                    </a:cubicBezTo>
                    <a:lnTo>
                      <a:pt x="58" y="41"/>
                    </a:lnTo>
                    <a:cubicBezTo>
                      <a:pt x="58" y="41"/>
                      <a:pt x="0" y="240"/>
                      <a:pt x="205" y="316"/>
                    </a:cubicBezTo>
                    <a:cubicBezTo>
                      <a:pt x="205" y="316"/>
                      <a:pt x="351" y="169"/>
                      <a:pt x="222"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2" name="Google Shape;182;g34e33eaa2f2_0_164"/>
              <p:cNvSpPr/>
              <p:nvPr/>
            </p:nvSpPr>
            <p:spPr>
              <a:xfrm>
                <a:off x="3444365" y="4031154"/>
                <a:ext cx="52695" cy="48287"/>
              </a:xfrm>
              <a:custGeom>
                <a:rect b="b" l="l" r="r" t="t"/>
                <a:pathLst>
                  <a:path extrusionOk="0" h="241" w="263">
                    <a:moveTo>
                      <a:pt x="93" y="1"/>
                    </a:moveTo>
                    <a:cubicBezTo>
                      <a:pt x="93" y="1"/>
                      <a:pt x="0" y="130"/>
                      <a:pt x="111" y="241"/>
                    </a:cubicBezTo>
                    <a:cubicBezTo>
                      <a:pt x="111" y="241"/>
                      <a:pt x="262" y="187"/>
                      <a:pt x="222" y="36"/>
                    </a:cubicBezTo>
                    <a:lnTo>
                      <a:pt x="222" y="36"/>
                    </a:lnTo>
                    <a:cubicBezTo>
                      <a:pt x="222" y="36"/>
                      <a:pt x="187" y="36"/>
                      <a:pt x="151" y="94"/>
                    </a:cubicBezTo>
                    <a:cubicBezTo>
                      <a:pt x="133" y="59"/>
                      <a:pt x="133" y="36"/>
                      <a:pt x="93"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3" name="Google Shape;183;g34e33eaa2f2_0_164"/>
              <p:cNvSpPr/>
              <p:nvPr/>
            </p:nvSpPr>
            <p:spPr>
              <a:xfrm>
                <a:off x="3582215" y="4109496"/>
                <a:ext cx="48287" cy="44681"/>
              </a:xfrm>
              <a:custGeom>
                <a:rect b="b" l="l" r="r" t="t"/>
                <a:pathLst>
                  <a:path extrusionOk="0" h="223" w="241">
                    <a:moveTo>
                      <a:pt x="129" y="1"/>
                    </a:moveTo>
                    <a:cubicBezTo>
                      <a:pt x="129" y="1"/>
                      <a:pt x="0" y="72"/>
                      <a:pt x="54" y="223"/>
                    </a:cubicBezTo>
                    <a:cubicBezTo>
                      <a:pt x="54" y="223"/>
                      <a:pt x="222" y="223"/>
                      <a:pt x="240" y="72"/>
                    </a:cubicBezTo>
                    <a:cubicBezTo>
                      <a:pt x="240" y="72"/>
                      <a:pt x="230" y="67"/>
                      <a:pt x="214" y="67"/>
                    </a:cubicBezTo>
                    <a:cubicBezTo>
                      <a:pt x="197" y="67"/>
                      <a:pt x="174" y="72"/>
                      <a:pt x="147" y="89"/>
                    </a:cubicBezTo>
                    <a:cubicBezTo>
                      <a:pt x="147" y="54"/>
                      <a:pt x="147" y="36"/>
                      <a:pt x="129"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sp>
        <p:nvSpPr>
          <p:cNvPr id="184" name="Google Shape;184;g34e33eaa2f2_0_164"/>
          <p:cNvSpPr txBox="1"/>
          <p:nvPr>
            <p:ph type="title"/>
          </p:nvPr>
        </p:nvSpPr>
        <p:spPr>
          <a:xfrm>
            <a:off x="960000" y="593367"/>
            <a:ext cx="102720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185" name="Google Shape;185;g34e33eaa2f2_0_164"/>
          <p:cNvSpPr txBox="1"/>
          <p:nvPr>
            <p:ph idx="1" type="subTitle"/>
          </p:nvPr>
        </p:nvSpPr>
        <p:spPr>
          <a:xfrm>
            <a:off x="1141367" y="2231312"/>
            <a:ext cx="3053100" cy="13809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6" name="Google Shape;186;g34e33eaa2f2_0_164"/>
          <p:cNvSpPr txBox="1"/>
          <p:nvPr>
            <p:ph idx="2" type="subTitle"/>
          </p:nvPr>
        </p:nvSpPr>
        <p:spPr>
          <a:xfrm>
            <a:off x="4564571" y="2231284"/>
            <a:ext cx="3053100" cy="13809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7" name="Google Shape;187;g34e33eaa2f2_0_164"/>
          <p:cNvSpPr txBox="1"/>
          <p:nvPr>
            <p:ph idx="3" type="subTitle"/>
          </p:nvPr>
        </p:nvSpPr>
        <p:spPr>
          <a:xfrm>
            <a:off x="1141367" y="4708956"/>
            <a:ext cx="3053100" cy="13809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8" name="Google Shape;188;g34e33eaa2f2_0_164"/>
          <p:cNvSpPr txBox="1"/>
          <p:nvPr>
            <p:ph idx="4" type="subTitle"/>
          </p:nvPr>
        </p:nvSpPr>
        <p:spPr>
          <a:xfrm>
            <a:off x="4566617" y="4708951"/>
            <a:ext cx="3053100" cy="13809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9" name="Google Shape;189;g34e33eaa2f2_0_164"/>
          <p:cNvSpPr txBox="1"/>
          <p:nvPr>
            <p:ph idx="5" type="subTitle"/>
          </p:nvPr>
        </p:nvSpPr>
        <p:spPr>
          <a:xfrm>
            <a:off x="7991868" y="2231284"/>
            <a:ext cx="3053100" cy="13809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90" name="Google Shape;190;g34e33eaa2f2_0_164"/>
          <p:cNvSpPr txBox="1"/>
          <p:nvPr>
            <p:ph idx="6" type="subTitle"/>
          </p:nvPr>
        </p:nvSpPr>
        <p:spPr>
          <a:xfrm>
            <a:off x="7991868" y="4708951"/>
            <a:ext cx="3053100" cy="13809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91" name="Google Shape;191;g34e33eaa2f2_0_164"/>
          <p:cNvSpPr txBox="1"/>
          <p:nvPr>
            <p:ph idx="7" type="subTitle"/>
          </p:nvPr>
        </p:nvSpPr>
        <p:spPr>
          <a:xfrm>
            <a:off x="1147381" y="1356967"/>
            <a:ext cx="3053100" cy="9276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Montserrat"/>
              <a:buNone/>
              <a:defRPr b="1" sz="24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3200"/>
              <a:buFont typeface="Montserrat"/>
              <a:buNone/>
              <a:defRPr sz="3200">
                <a:latin typeface="Montserrat"/>
                <a:ea typeface="Montserrat"/>
                <a:cs typeface="Montserrat"/>
                <a:sym typeface="Montserrat"/>
              </a:defRPr>
            </a:lvl2pPr>
            <a:lvl3pPr lvl="2" algn="ctr">
              <a:lnSpc>
                <a:spcPct val="100000"/>
              </a:lnSpc>
              <a:spcBef>
                <a:spcPts val="0"/>
              </a:spcBef>
              <a:spcAft>
                <a:spcPts val="0"/>
              </a:spcAft>
              <a:buSzPts val="3200"/>
              <a:buFont typeface="Montserrat"/>
              <a:buNone/>
              <a:defRPr sz="3200">
                <a:latin typeface="Montserrat"/>
                <a:ea typeface="Montserrat"/>
                <a:cs typeface="Montserrat"/>
                <a:sym typeface="Montserrat"/>
              </a:defRPr>
            </a:lvl3pPr>
            <a:lvl4pPr lvl="3" algn="ctr">
              <a:lnSpc>
                <a:spcPct val="100000"/>
              </a:lnSpc>
              <a:spcBef>
                <a:spcPts val="0"/>
              </a:spcBef>
              <a:spcAft>
                <a:spcPts val="0"/>
              </a:spcAft>
              <a:buSzPts val="3200"/>
              <a:buFont typeface="Montserrat"/>
              <a:buNone/>
              <a:defRPr sz="3200">
                <a:latin typeface="Montserrat"/>
                <a:ea typeface="Montserrat"/>
                <a:cs typeface="Montserrat"/>
                <a:sym typeface="Montserrat"/>
              </a:defRPr>
            </a:lvl4pPr>
            <a:lvl5pPr lvl="4" algn="ctr">
              <a:lnSpc>
                <a:spcPct val="100000"/>
              </a:lnSpc>
              <a:spcBef>
                <a:spcPts val="0"/>
              </a:spcBef>
              <a:spcAft>
                <a:spcPts val="0"/>
              </a:spcAft>
              <a:buSzPts val="3200"/>
              <a:buFont typeface="Montserrat"/>
              <a:buNone/>
              <a:defRPr sz="3200">
                <a:latin typeface="Montserrat"/>
                <a:ea typeface="Montserrat"/>
                <a:cs typeface="Montserrat"/>
                <a:sym typeface="Montserrat"/>
              </a:defRPr>
            </a:lvl5pPr>
            <a:lvl6pPr lvl="5" algn="ctr">
              <a:lnSpc>
                <a:spcPct val="100000"/>
              </a:lnSpc>
              <a:spcBef>
                <a:spcPts val="0"/>
              </a:spcBef>
              <a:spcAft>
                <a:spcPts val="0"/>
              </a:spcAft>
              <a:buSzPts val="3200"/>
              <a:buFont typeface="Montserrat"/>
              <a:buNone/>
              <a:defRPr sz="3200">
                <a:latin typeface="Montserrat"/>
                <a:ea typeface="Montserrat"/>
                <a:cs typeface="Montserrat"/>
                <a:sym typeface="Montserrat"/>
              </a:defRPr>
            </a:lvl6pPr>
            <a:lvl7pPr lvl="6" algn="ctr">
              <a:lnSpc>
                <a:spcPct val="100000"/>
              </a:lnSpc>
              <a:spcBef>
                <a:spcPts val="0"/>
              </a:spcBef>
              <a:spcAft>
                <a:spcPts val="0"/>
              </a:spcAft>
              <a:buSzPts val="3200"/>
              <a:buFont typeface="Montserrat"/>
              <a:buNone/>
              <a:defRPr sz="3200">
                <a:latin typeface="Montserrat"/>
                <a:ea typeface="Montserrat"/>
                <a:cs typeface="Montserrat"/>
                <a:sym typeface="Montserrat"/>
              </a:defRPr>
            </a:lvl7pPr>
            <a:lvl8pPr lvl="7" algn="ctr">
              <a:lnSpc>
                <a:spcPct val="100000"/>
              </a:lnSpc>
              <a:spcBef>
                <a:spcPts val="0"/>
              </a:spcBef>
              <a:spcAft>
                <a:spcPts val="0"/>
              </a:spcAft>
              <a:buSzPts val="3200"/>
              <a:buFont typeface="Montserrat"/>
              <a:buNone/>
              <a:defRPr sz="3200">
                <a:latin typeface="Montserrat"/>
                <a:ea typeface="Montserrat"/>
                <a:cs typeface="Montserrat"/>
                <a:sym typeface="Montserrat"/>
              </a:defRPr>
            </a:lvl8pPr>
            <a:lvl9pPr lvl="8" algn="ctr">
              <a:lnSpc>
                <a:spcPct val="100000"/>
              </a:lnSpc>
              <a:spcBef>
                <a:spcPts val="0"/>
              </a:spcBef>
              <a:spcAft>
                <a:spcPts val="0"/>
              </a:spcAft>
              <a:buSzPts val="3200"/>
              <a:buFont typeface="Montserrat"/>
              <a:buNone/>
              <a:defRPr sz="3200">
                <a:latin typeface="Montserrat"/>
                <a:ea typeface="Montserrat"/>
                <a:cs typeface="Montserrat"/>
                <a:sym typeface="Montserrat"/>
              </a:defRPr>
            </a:lvl9pPr>
          </a:lstStyle>
          <a:p/>
        </p:txBody>
      </p:sp>
      <p:sp>
        <p:nvSpPr>
          <p:cNvPr id="192" name="Google Shape;192;g34e33eaa2f2_0_164"/>
          <p:cNvSpPr txBox="1"/>
          <p:nvPr>
            <p:ph idx="8" type="subTitle"/>
          </p:nvPr>
        </p:nvSpPr>
        <p:spPr>
          <a:xfrm>
            <a:off x="4564573" y="1356967"/>
            <a:ext cx="3053100" cy="9276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Montserrat"/>
              <a:buNone/>
              <a:defRPr b="1" sz="24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3200"/>
              <a:buFont typeface="Montserrat"/>
              <a:buNone/>
              <a:defRPr sz="3200">
                <a:latin typeface="Montserrat"/>
                <a:ea typeface="Montserrat"/>
                <a:cs typeface="Montserrat"/>
                <a:sym typeface="Montserrat"/>
              </a:defRPr>
            </a:lvl2pPr>
            <a:lvl3pPr lvl="2" algn="ctr">
              <a:lnSpc>
                <a:spcPct val="100000"/>
              </a:lnSpc>
              <a:spcBef>
                <a:spcPts val="0"/>
              </a:spcBef>
              <a:spcAft>
                <a:spcPts val="0"/>
              </a:spcAft>
              <a:buSzPts val="3200"/>
              <a:buFont typeface="Montserrat"/>
              <a:buNone/>
              <a:defRPr sz="3200">
                <a:latin typeface="Montserrat"/>
                <a:ea typeface="Montserrat"/>
                <a:cs typeface="Montserrat"/>
                <a:sym typeface="Montserrat"/>
              </a:defRPr>
            </a:lvl3pPr>
            <a:lvl4pPr lvl="3" algn="ctr">
              <a:lnSpc>
                <a:spcPct val="100000"/>
              </a:lnSpc>
              <a:spcBef>
                <a:spcPts val="0"/>
              </a:spcBef>
              <a:spcAft>
                <a:spcPts val="0"/>
              </a:spcAft>
              <a:buSzPts val="3200"/>
              <a:buFont typeface="Montserrat"/>
              <a:buNone/>
              <a:defRPr sz="3200">
                <a:latin typeface="Montserrat"/>
                <a:ea typeface="Montserrat"/>
                <a:cs typeface="Montserrat"/>
                <a:sym typeface="Montserrat"/>
              </a:defRPr>
            </a:lvl4pPr>
            <a:lvl5pPr lvl="4" algn="ctr">
              <a:lnSpc>
                <a:spcPct val="100000"/>
              </a:lnSpc>
              <a:spcBef>
                <a:spcPts val="0"/>
              </a:spcBef>
              <a:spcAft>
                <a:spcPts val="0"/>
              </a:spcAft>
              <a:buSzPts val="3200"/>
              <a:buFont typeface="Montserrat"/>
              <a:buNone/>
              <a:defRPr sz="3200">
                <a:latin typeface="Montserrat"/>
                <a:ea typeface="Montserrat"/>
                <a:cs typeface="Montserrat"/>
                <a:sym typeface="Montserrat"/>
              </a:defRPr>
            </a:lvl5pPr>
            <a:lvl6pPr lvl="5" algn="ctr">
              <a:lnSpc>
                <a:spcPct val="100000"/>
              </a:lnSpc>
              <a:spcBef>
                <a:spcPts val="0"/>
              </a:spcBef>
              <a:spcAft>
                <a:spcPts val="0"/>
              </a:spcAft>
              <a:buSzPts val="3200"/>
              <a:buFont typeface="Montserrat"/>
              <a:buNone/>
              <a:defRPr sz="3200">
                <a:latin typeface="Montserrat"/>
                <a:ea typeface="Montserrat"/>
                <a:cs typeface="Montserrat"/>
                <a:sym typeface="Montserrat"/>
              </a:defRPr>
            </a:lvl6pPr>
            <a:lvl7pPr lvl="6" algn="ctr">
              <a:lnSpc>
                <a:spcPct val="100000"/>
              </a:lnSpc>
              <a:spcBef>
                <a:spcPts val="0"/>
              </a:spcBef>
              <a:spcAft>
                <a:spcPts val="0"/>
              </a:spcAft>
              <a:buSzPts val="3200"/>
              <a:buFont typeface="Montserrat"/>
              <a:buNone/>
              <a:defRPr sz="3200">
                <a:latin typeface="Montserrat"/>
                <a:ea typeface="Montserrat"/>
                <a:cs typeface="Montserrat"/>
                <a:sym typeface="Montserrat"/>
              </a:defRPr>
            </a:lvl7pPr>
            <a:lvl8pPr lvl="7" algn="ctr">
              <a:lnSpc>
                <a:spcPct val="100000"/>
              </a:lnSpc>
              <a:spcBef>
                <a:spcPts val="0"/>
              </a:spcBef>
              <a:spcAft>
                <a:spcPts val="0"/>
              </a:spcAft>
              <a:buSzPts val="3200"/>
              <a:buFont typeface="Montserrat"/>
              <a:buNone/>
              <a:defRPr sz="3200">
                <a:latin typeface="Montserrat"/>
                <a:ea typeface="Montserrat"/>
                <a:cs typeface="Montserrat"/>
                <a:sym typeface="Montserrat"/>
              </a:defRPr>
            </a:lvl8pPr>
            <a:lvl9pPr lvl="8" algn="ctr">
              <a:lnSpc>
                <a:spcPct val="100000"/>
              </a:lnSpc>
              <a:spcBef>
                <a:spcPts val="0"/>
              </a:spcBef>
              <a:spcAft>
                <a:spcPts val="0"/>
              </a:spcAft>
              <a:buSzPts val="3200"/>
              <a:buFont typeface="Montserrat"/>
              <a:buNone/>
              <a:defRPr sz="3200">
                <a:latin typeface="Montserrat"/>
                <a:ea typeface="Montserrat"/>
                <a:cs typeface="Montserrat"/>
                <a:sym typeface="Montserrat"/>
              </a:defRPr>
            </a:lvl9pPr>
          </a:lstStyle>
          <a:p/>
        </p:txBody>
      </p:sp>
      <p:sp>
        <p:nvSpPr>
          <p:cNvPr id="193" name="Google Shape;193;g34e33eaa2f2_0_164"/>
          <p:cNvSpPr txBox="1"/>
          <p:nvPr>
            <p:ph idx="9" type="subTitle"/>
          </p:nvPr>
        </p:nvSpPr>
        <p:spPr>
          <a:xfrm>
            <a:off x="7997424" y="1356967"/>
            <a:ext cx="3053100" cy="9276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Montserrat"/>
              <a:buNone/>
              <a:defRPr b="1" sz="24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3200"/>
              <a:buFont typeface="Montserrat"/>
              <a:buNone/>
              <a:defRPr sz="3200">
                <a:latin typeface="Montserrat"/>
                <a:ea typeface="Montserrat"/>
                <a:cs typeface="Montserrat"/>
                <a:sym typeface="Montserrat"/>
              </a:defRPr>
            </a:lvl2pPr>
            <a:lvl3pPr lvl="2" algn="ctr">
              <a:lnSpc>
                <a:spcPct val="100000"/>
              </a:lnSpc>
              <a:spcBef>
                <a:spcPts val="0"/>
              </a:spcBef>
              <a:spcAft>
                <a:spcPts val="0"/>
              </a:spcAft>
              <a:buSzPts val="3200"/>
              <a:buFont typeface="Montserrat"/>
              <a:buNone/>
              <a:defRPr sz="3200">
                <a:latin typeface="Montserrat"/>
                <a:ea typeface="Montserrat"/>
                <a:cs typeface="Montserrat"/>
                <a:sym typeface="Montserrat"/>
              </a:defRPr>
            </a:lvl3pPr>
            <a:lvl4pPr lvl="3" algn="ctr">
              <a:lnSpc>
                <a:spcPct val="100000"/>
              </a:lnSpc>
              <a:spcBef>
                <a:spcPts val="0"/>
              </a:spcBef>
              <a:spcAft>
                <a:spcPts val="0"/>
              </a:spcAft>
              <a:buSzPts val="3200"/>
              <a:buFont typeface="Montserrat"/>
              <a:buNone/>
              <a:defRPr sz="3200">
                <a:latin typeface="Montserrat"/>
                <a:ea typeface="Montserrat"/>
                <a:cs typeface="Montserrat"/>
                <a:sym typeface="Montserrat"/>
              </a:defRPr>
            </a:lvl4pPr>
            <a:lvl5pPr lvl="4" algn="ctr">
              <a:lnSpc>
                <a:spcPct val="100000"/>
              </a:lnSpc>
              <a:spcBef>
                <a:spcPts val="0"/>
              </a:spcBef>
              <a:spcAft>
                <a:spcPts val="0"/>
              </a:spcAft>
              <a:buSzPts val="3200"/>
              <a:buFont typeface="Montserrat"/>
              <a:buNone/>
              <a:defRPr sz="3200">
                <a:latin typeface="Montserrat"/>
                <a:ea typeface="Montserrat"/>
                <a:cs typeface="Montserrat"/>
                <a:sym typeface="Montserrat"/>
              </a:defRPr>
            </a:lvl5pPr>
            <a:lvl6pPr lvl="5" algn="ctr">
              <a:lnSpc>
                <a:spcPct val="100000"/>
              </a:lnSpc>
              <a:spcBef>
                <a:spcPts val="0"/>
              </a:spcBef>
              <a:spcAft>
                <a:spcPts val="0"/>
              </a:spcAft>
              <a:buSzPts val="3200"/>
              <a:buFont typeface="Montserrat"/>
              <a:buNone/>
              <a:defRPr sz="3200">
                <a:latin typeface="Montserrat"/>
                <a:ea typeface="Montserrat"/>
                <a:cs typeface="Montserrat"/>
                <a:sym typeface="Montserrat"/>
              </a:defRPr>
            </a:lvl6pPr>
            <a:lvl7pPr lvl="6" algn="ctr">
              <a:lnSpc>
                <a:spcPct val="100000"/>
              </a:lnSpc>
              <a:spcBef>
                <a:spcPts val="0"/>
              </a:spcBef>
              <a:spcAft>
                <a:spcPts val="0"/>
              </a:spcAft>
              <a:buSzPts val="3200"/>
              <a:buFont typeface="Montserrat"/>
              <a:buNone/>
              <a:defRPr sz="3200">
                <a:latin typeface="Montserrat"/>
                <a:ea typeface="Montserrat"/>
                <a:cs typeface="Montserrat"/>
                <a:sym typeface="Montserrat"/>
              </a:defRPr>
            </a:lvl7pPr>
            <a:lvl8pPr lvl="7" algn="ctr">
              <a:lnSpc>
                <a:spcPct val="100000"/>
              </a:lnSpc>
              <a:spcBef>
                <a:spcPts val="0"/>
              </a:spcBef>
              <a:spcAft>
                <a:spcPts val="0"/>
              </a:spcAft>
              <a:buSzPts val="3200"/>
              <a:buFont typeface="Montserrat"/>
              <a:buNone/>
              <a:defRPr sz="3200">
                <a:latin typeface="Montserrat"/>
                <a:ea typeface="Montserrat"/>
                <a:cs typeface="Montserrat"/>
                <a:sym typeface="Montserrat"/>
              </a:defRPr>
            </a:lvl8pPr>
            <a:lvl9pPr lvl="8" algn="ctr">
              <a:lnSpc>
                <a:spcPct val="100000"/>
              </a:lnSpc>
              <a:spcBef>
                <a:spcPts val="0"/>
              </a:spcBef>
              <a:spcAft>
                <a:spcPts val="0"/>
              </a:spcAft>
              <a:buSzPts val="3200"/>
              <a:buFont typeface="Montserrat"/>
              <a:buNone/>
              <a:defRPr sz="3200">
                <a:latin typeface="Montserrat"/>
                <a:ea typeface="Montserrat"/>
                <a:cs typeface="Montserrat"/>
                <a:sym typeface="Montserrat"/>
              </a:defRPr>
            </a:lvl9pPr>
          </a:lstStyle>
          <a:p/>
        </p:txBody>
      </p:sp>
      <p:sp>
        <p:nvSpPr>
          <p:cNvPr id="194" name="Google Shape;194;g34e33eaa2f2_0_164"/>
          <p:cNvSpPr txBox="1"/>
          <p:nvPr>
            <p:ph idx="13" type="subTitle"/>
          </p:nvPr>
        </p:nvSpPr>
        <p:spPr>
          <a:xfrm>
            <a:off x="1147381" y="3830263"/>
            <a:ext cx="3053100" cy="9276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Montserrat"/>
              <a:buNone/>
              <a:defRPr b="1" sz="24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3200"/>
              <a:buFont typeface="Montserrat"/>
              <a:buNone/>
              <a:defRPr sz="3200">
                <a:latin typeface="Montserrat"/>
                <a:ea typeface="Montserrat"/>
                <a:cs typeface="Montserrat"/>
                <a:sym typeface="Montserrat"/>
              </a:defRPr>
            </a:lvl2pPr>
            <a:lvl3pPr lvl="2" algn="ctr">
              <a:lnSpc>
                <a:spcPct val="100000"/>
              </a:lnSpc>
              <a:spcBef>
                <a:spcPts val="0"/>
              </a:spcBef>
              <a:spcAft>
                <a:spcPts val="0"/>
              </a:spcAft>
              <a:buSzPts val="3200"/>
              <a:buFont typeface="Montserrat"/>
              <a:buNone/>
              <a:defRPr sz="3200">
                <a:latin typeface="Montserrat"/>
                <a:ea typeface="Montserrat"/>
                <a:cs typeface="Montserrat"/>
                <a:sym typeface="Montserrat"/>
              </a:defRPr>
            </a:lvl3pPr>
            <a:lvl4pPr lvl="3" algn="ctr">
              <a:lnSpc>
                <a:spcPct val="100000"/>
              </a:lnSpc>
              <a:spcBef>
                <a:spcPts val="0"/>
              </a:spcBef>
              <a:spcAft>
                <a:spcPts val="0"/>
              </a:spcAft>
              <a:buSzPts val="3200"/>
              <a:buFont typeface="Montserrat"/>
              <a:buNone/>
              <a:defRPr sz="3200">
                <a:latin typeface="Montserrat"/>
                <a:ea typeface="Montserrat"/>
                <a:cs typeface="Montserrat"/>
                <a:sym typeface="Montserrat"/>
              </a:defRPr>
            </a:lvl4pPr>
            <a:lvl5pPr lvl="4" algn="ctr">
              <a:lnSpc>
                <a:spcPct val="100000"/>
              </a:lnSpc>
              <a:spcBef>
                <a:spcPts val="0"/>
              </a:spcBef>
              <a:spcAft>
                <a:spcPts val="0"/>
              </a:spcAft>
              <a:buSzPts val="3200"/>
              <a:buFont typeface="Montserrat"/>
              <a:buNone/>
              <a:defRPr sz="3200">
                <a:latin typeface="Montserrat"/>
                <a:ea typeface="Montserrat"/>
                <a:cs typeface="Montserrat"/>
                <a:sym typeface="Montserrat"/>
              </a:defRPr>
            </a:lvl5pPr>
            <a:lvl6pPr lvl="5" algn="ctr">
              <a:lnSpc>
                <a:spcPct val="100000"/>
              </a:lnSpc>
              <a:spcBef>
                <a:spcPts val="0"/>
              </a:spcBef>
              <a:spcAft>
                <a:spcPts val="0"/>
              </a:spcAft>
              <a:buSzPts val="3200"/>
              <a:buFont typeface="Montserrat"/>
              <a:buNone/>
              <a:defRPr sz="3200">
                <a:latin typeface="Montserrat"/>
                <a:ea typeface="Montserrat"/>
                <a:cs typeface="Montserrat"/>
                <a:sym typeface="Montserrat"/>
              </a:defRPr>
            </a:lvl6pPr>
            <a:lvl7pPr lvl="6" algn="ctr">
              <a:lnSpc>
                <a:spcPct val="100000"/>
              </a:lnSpc>
              <a:spcBef>
                <a:spcPts val="0"/>
              </a:spcBef>
              <a:spcAft>
                <a:spcPts val="0"/>
              </a:spcAft>
              <a:buSzPts val="3200"/>
              <a:buFont typeface="Montserrat"/>
              <a:buNone/>
              <a:defRPr sz="3200">
                <a:latin typeface="Montserrat"/>
                <a:ea typeface="Montserrat"/>
                <a:cs typeface="Montserrat"/>
                <a:sym typeface="Montserrat"/>
              </a:defRPr>
            </a:lvl7pPr>
            <a:lvl8pPr lvl="7" algn="ctr">
              <a:lnSpc>
                <a:spcPct val="100000"/>
              </a:lnSpc>
              <a:spcBef>
                <a:spcPts val="0"/>
              </a:spcBef>
              <a:spcAft>
                <a:spcPts val="0"/>
              </a:spcAft>
              <a:buSzPts val="3200"/>
              <a:buFont typeface="Montserrat"/>
              <a:buNone/>
              <a:defRPr sz="3200">
                <a:latin typeface="Montserrat"/>
                <a:ea typeface="Montserrat"/>
                <a:cs typeface="Montserrat"/>
                <a:sym typeface="Montserrat"/>
              </a:defRPr>
            </a:lvl8pPr>
            <a:lvl9pPr lvl="8" algn="ctr">
              <a:lnSpc>
                <a:spcPct val="100000"/>
              </a:lnSpc>
              <a:spcBef>
                <a:spcPts val="0"/>
              </a:spcBef>
              <a:spcAft>
                <a:spcPts val="0"/>
              </a:spcAft>
              <a:buSzPts val="3200"/>
              <a:buFont typeface="Montserrat"/>
              <a:buNone/>
              <a:defRPr sz="3200">
                <a:latin typeface="Montserrat"/>
                <a:ea typeface="Montserrat"/>
                <a:cs typeface="Montserrat"/>
                <a:sym typeface="Montserrat"/>
              </a:defRPr>
            </a:lvl9pPr>
          </a:lstStyle>
          <a:p/>
        </p:txBody>
      </p:sp>
      <p:sp>
        <p:nvSpPr>
          <p:cNvPr id="195" name="Google Shape;195;g34e33eaa2f2_0_164"/>
          <p:cNvSpPr txBox="1"/>
          <p:nvPr>
            <p:ph idx="14" type="subTitle"/>
          </p:nvPr>
        </p:nvSpPr>
        <p:spPr>
          <a:xfrm>
            <a:off x="4564573" y="3830263"/>
            <a:ext cx="3053100" cy="9276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Montserrat"/>
              <a:buNone/>
              <a:defRPr b="1" sz="24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3200"/>
              <a:buFont typeface="Montserrat"/>
              <a:buNone/>
              <a:defRPr sz="3200">
                <a:latin typeface="Montserrat"/>
                <a:ea typeface="Montserrat"/>
                <a:cs typeface="Montserrat"/>
                <a:sym typeface="Montserrat"/>
              </a:defRPr>
            </a:lvl2pPr>
            <a:lvl3pPr lvl="2" algn="ctr">
              <a:lnSpc>
                <a:spcPct val="100000"/>
              </a:lnSpc>
              <a:spcBef>
                <a:spcPts val="0"/>
              </a:spcBef>
              <a:spcAft>
                <a:spcPts val="0"/>
              </a:spcAft>
              <a:buSzPts val="3200"/>
              <a:buFont typeface="Montserrat"/>
              <a:buNone/>
              <a:defRPr sz="3200">
                <a:latin typeface="Montserrat"/>
                <a:ea typeface="Montserrat"/>
                <a:cs typeface="Montserrat"/>
                <a:sym typeface="Montserrat"/>
              </a:defRPr>
            </a:lvl3pPr>
            <a:lvl4pPr lvl="3" algn="ctr">
              <a:lnSpc>
                <a:spcPct val="100000"/>
              </a:lnSpc>
              <a:spcBef>
                <a:spcPts val="0"/>
              </a:spcBef>
              <a:spcAft>
                <a:spcPts val="0"/>
              </a:spcAft>
              <a:buSzPts val="3200"/>
              <a:buFont typeface="Montserrat"/>
              <a:buNone/>
              <a:defRPr sz="3200">
                <a:latin typeface="Montserrat"/>
                <a:ea typeface="Montserrat"/>
                <a:cs typeface="Montserrat"/>
                <a:sym typeface="Montserrat"/>
              </a:defRPr>
            </a:lvl4pPr>
            <a:lvl5pPr lvl="4" algn="ctr">
              <a:lnSpc>
                <a:spcPct val="100000"/>
              </a:lnSpc>
              <a:spcBef>
                <a:spcPts val="0"/>
              </a:spcBef>
              <a:spcAft>
                <a:spcPts val="0"/>
              </a:spcAft>
              <a:buSzPts val="3200"/>
              <a:buFont typeface="Montserrat"/>
              <a:buNone/>
              <a:defRPr sz="3200">
                <a:latin typeface="Montserrat"/>
                <a:ea typeface="Montserrat"/>
                <a:cs typeface="Montserrat"/>
                <a:sym typeface="Montserrat"/>
              </a:defRPr>
            </a:lvl5pPr>
            <a:lvl6pPr lvl="5" algn="ctr">
              <a:lnSpc>
                <a:spcPct val="100000"/>
              </a:lnSpc>
              <a:spcBef>
                <a:spcPts val="0"/>
              </a:spcBef>
              <a:spcAft>
                <a:spcPts val="0"/>
              </a:spcAft>
              <a:buSzPts val="3200"/>
              <a:buFont typeface="Montserrat"/>
              <a:buNone/>
              <a:defRPr sz="3200">
                <a:latin typeface="Montserrat"/>
                <a:ea typeface="Montserrat"/>
                <a:cs typeface="Montserrat"/>
                <a:sym typeface="Montserrat"/>
              </a:defRPr>
            </a:lvl6pPr>
            <a:lvl7pPr lvl="6" algn="ctr">
              <a:lnSpc>
                <a:spcPct val="100000"/>
              </a:lnSpc>
              <a:spcBef>
                <a:spcPts val="0"/>
              </a:spcBef>
              <a:spcAft>
                <a:spcPts val="0"/>
              </a:spcAft>
              <a:buSzPts val="3200"/>
              <a:buFont typeface="Montserrat"/>
              <a:buNone/>
              <a:defRPr sz="3200">
                <a:latin typeface="Montserrat"/>
                <a:ea typeface="Montserrat"/>
                <a:cs typeface="Montserrat"/>
                <a:sym typeface="Montserrat"/>
              </a:defRPr>
            </a:lvl7pPr>
            <a:lvl8pPr lvl="7" algn="ctr">
              <a:lnSpc>
                <a:spcPct val="100000"/>
              </a:lnSpc>
              <a:spcBef>
                <a:spcPts val="0"/>
              </a:spcBef>
              <a:spcAft>
                <a:spcPts val="0"/>
              </a:spcAft>
              <a:buSzPts val="3200"/>
              <a:buFont typeface="Montserrat"/>
              <a:buNone/>
              <a:defRPr sz="3200">
                <a:latin typeface="Montserrat"/>
                <a:ea typeface="Montserrat"/>
                <a:cs typeface="Montserrat"/>
                <a:sym typeface="Montserrat"/>
              </a:defRPr>
            </a:lvl8pPr>
            <a:lvl9pPr lvl="8" algn="ctr">
              <a:lnSpc>
                <a:spcPct val="100000"/>
              </a:lnSpc>
              <a:spcBef>
                <a:spcPts val="0"/>
              </a:spcBef>
              <a:spcAft>
                <a:spcPts val="0"/>
              </a:spcAft>
              <a:buSzPts val="3200"/>
              <a:buFont typeface="Montserrat"/>
              <a:buNone/>
              <a:defRPr sz="3200">
                <a:latin typeface="Montserrat"/>
                <a:ea typeface="Montserrat"/>
                <a:cs typeface="Montserrat"/>
                <a:sym typeface="Montserrat"/>
              </a:defRPr>
            </a:lvl9pPr>
          </a:lstStyle>
          <a:p/>
        </p:txBody>
      </p:sp>
      <p:sp>
        <p:nvSpPr>
          <p:cNvPr id="196" name="Google Shape;196;g34e33eaa2f2_0_164"/>
          <p:cNvSpPr txBox="1"/>
          <p:nvPr>
            <p:ph idx="15" type="subTitle"/>
          </p:nvPr>
        </p:nvSpPr>
        <p:spPr>
          <a:xfrm>
            <a:off x="7997424" y="3830263"/>
            <a:ext cx="3053100" cy="9276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Font typeface="Montserrat"/>
              <a:buNone/>
              <a:defRPr b="1" sz="24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3200"/>
              <a:buFont typeface="Montserrat"/>
              <a:buNone/>
              <a:defRPr sz="3200">
                <a:latin typeface="Montserrat"/>
                <a:ea typeface="Montserrat"/>
                <a:cs typeface="Montserrat"/>
                <a:sym typeface="Montserrat"/>
              </a:defRPr>
            </a:lvl2pPr>
            <a:lvl3pPr lvl="2" algn="ctr">
              <a:lnSpc>
                <a:spcPct val="100000"/>
              </a:lnSpc>
              <a:spcBef>
                <a:spcPts val="0"/>
              </a:spcBef>
              <a:spcAft>
                <a:spcPts val="0"/>
              </a:spcAft>
              <a:buSzPts val="3200"/>
              <a:buFont typeface="Montserrat"/>
              <a:buNone/>
              <a:defRPr sz="3200">
                <a:latin typeface="Montserrat"/>
                <a:ea typeface="Montserrat"/>
                <a:cs typeface="Montserrat"/>
                <a:sym typeface="Montserrat"/>
              </a:defRPr>
            </a:lvl3pPr>
            <a:lvl4pPr lvl="3" algn="ctr">
              <a:lnSpc>
                <a:spcPct val="100000"/>
              </a:lnSpc>
              <a:spcBef>
                <a:spcPts val="0"/>
              </a:spcBef>
              <a:spcAft>
                <a:spcPts val="0"/>
              </a:spcAft>
              <a:buSzPts val="3200"/>
              <a:buFont typeface="Montserrat"/>
              <a:buNone/>
              <a:defRPr sz="3200">
                <a:latin typeface="Montserrat"/>
                <a:ea typeface="Montserrat"/>
                <a:cs typeface="Montserrat"/>
                <a:sym typeface="Montserrat"/>
              </a:defRPr>
            </a:lvl4pPr>
            <a:lvl5pPr lvl="4" algn="ctr">
              <a:lnSpc>
                <a:spcPct val="100000"/>
              </a:lnSpc>
              <a:spcBef>
                <a:spcPts val="0"/>
              </a:spcBef>
              <a:spcAft>
                <a:spcPts val="0"/>
              </a:spcAft>
              <a:buSzPts val="3200"/>
              <a:buFont typeface="Montserrat"/>
              <a:buNone/>
              <a:defRPr sz="3200">
                <a:latin typeface="Montserrat"/>
                <a:ea typeface="Montserrat"/>
                <a:cs typeface="Montserrat"/>
                <a:sym typeface="Montserrat"/>
              </a:defRPr>
            </a:lvl5pPr>
            <a:lvl6pPr lvl="5" algn="ctr">
              <a:lnSpc>
                <a:spcPct val="100000"/>
              </a:lnSpc>
              <a:spcBef>
                <a:spcPts val="0"/>
              </a:spcBef>
              <a:spcAft>
                <a:spcPts val="0"/>
              </a:spcAft>
              <a:buSzPts val="3200"/>
              <a:buFont typeface="Montserrat"/>
              <a:buNone/>
              <a:defRPr sz="3200">
                <a:latin typeface="Montserrat"/>
                <a:ea typeface="Montserrat"/>
                <a:cs typeface="Montserrat"/>
                <a:sym typeface="Montserrat"/>
              </a:defRPr>
            </a:lvl6pPr>
            <a:lvl7pPr lvl="6" algn="ctr">
              <a:lnSpc>
                <a:spcPct val="100000"/>
              </a:lnSpc>
              <a:spcBef>
                <a:spcPts val="0"/>
              </a:spcBef>
              <a:spcAft>
                <a:spcPts val="0"/>
              </a:spcAft>
              <a:buSzPts val="3200"/>
              <a:buFont typeface="Montserrat"/>
              <a:buNone/>
              <a:defRPr sz="3200">
                <a:latin typeface="Montserrat"/>
                <a:ea typeface="Montserrat"/>
                <a:cs typeface="Montserrat"/>
                <a:sym typeface="Montserrat"/>
              </a:defRPr>
            </a:lvl7pPr>
            <a:lvl8pPr lvl="7" algn="ctr">
              <a:lnSpc>
                <a:spcPct val="100000"/>
              </a:lnSpc>
              <a:spcBef>
                <a:spcPts val="0"/>
              </a:spcBef>
              <a:spcAft>
                <a:spcPts val="0"/>
              </a:spcAft>
              <a:buSzPts val="3200"/>
              <a:buFont typeface="Montserrat"/>
              <a:buNone/>
              <a:defRPr sz="3200">
                <a:latin typeface="Montserrat"/>
                <a:ea typeface="Montserrat"/>
                <a:cs typeface="Montserrat"/>
                <a:sym typeface="Montserrat"/>
              </a:defRPr>
            </a:lvl8pPr>
            <a:lvl9pPr lvl="8" algn="ctr">
              <a:lnSpc>
                <a:spcPct val="100000"/>
              </a:lnSpc>
              <a:spcBef>
                <a:spcPts val="0"/>
              </a:spcBef>
              <a:spcAft>
                <a:spcPts val="0"/>
              </a:spcAft>
              <a:buSzPts val="3200"/>
              <a:buFont typeface="Montserrat"/>
              <a:buNone/>
              <a:defRPr sz="3200">
                <a:latin typeface="Montserrat"/>
                <a:ea typeface="Montserrat"/>
                <a:cs typeface="Montserrat"/>
                <a:sym typeface="Montserrat"/>
              </a:defRPr>
            </a:lvl9pPr>
          </a:lstStyle>
          <a:p/>
        </p:txBody>
      </p:sp>
      <p:grpSp>
        <p:nvGrpSpPr>
          <p:cNvPr id="197" name="Google Shape;197;g34e33eaa2f2_0_164"/>
          <p:cNvGrpSpPr/>
          <p:nvPr/>
        </p:nvGrpSpPr>
        <p:grpSpPr>
          <a:xfrm>
            <a:off x="-44732" y="6394611"/>
            <a:ext cx="12312492" cy="511187"/>
            <a:chOff x="-33550" y="4796078"/>
            <a:chExt cx="9234600" cy="383400"/>
          </a:xfrm>
        </p:grpSpPr>
        <p:sp>
          <p:nvSpPr>
            <p:cNvPr id="198" name="Google Shape;198;g34e33eaa2f2_0_164"/>
            <p:cNvSpPr/>
            <p:nvPr/>
          </p:nvSpPr>
          <p:spPr>
            <a:xfrm>
              <a:off x="-33550" y="4796078"/>
              <a:ext cx="9234600" cy="383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9" name="Google Shape;199;g34e33eaa2f2_0_164"/>
            <p:cNvSpPr/>
            <p:nvPr/>
          </p:nvSpPr>
          <p:spPr>
            <a:xfrm>
              <a:off x="-33550" y="5040775"/>
              <a:ext cx="9234600" cy="1386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00" name="Google Shape;200;g34e33eaa2f2_0_164"/>
          <p:cNvGrpSpPr/>
          <p:nvPr/>
        </p:nvGrpSpPr>
        <p:grpSpPr>
          <a:xfrm>
            <a:off x="11305028" y="5318013"/>
            <a:ext cx="825740" cy="1097425"/>
            <a:chOff x="4267228" y="2557799"/>
            <a:chExt cx="619320" cy="823090"/>
          </a:xfrm>
        </p:grpSpPr>
        <p:sp>
          <p:nvSpPr>
            <p:cNvPr id="201" name="Google Shape;201;g34e33eaa2f2_0_164"/>
            <p:cNvSpPr/>
            <p:nvPr/>
          </p:nvSpPr>
          <p:spPr>
            <a:xfrm>
              <a:off x="4267228" y="2557799"/>
              <a:ext cx="619320" cy="619320"/>
            </a:xfrm>
            <a:custGeom>
              <a:rect b="b" l="l" r="r" t="t"/>
              <a:pathLst>
                <a:path extrusionOk="0" h="3091" w="3091">
                  <a:moveTo>
                    <a:pt x="1554" y="0"/>
                  </a:moveTo>
                  <a:cubicBezTo>
                    <a:pt x="688" y="0"/>
                    <a:pt x="0" y="689"/>
                    <a:pt x="0" y="1537"/>
                  </a:cubicBezTo>
                  <a:cubicBezTo>
                    <a:pt x="0" y="2389"/>
                    <a:pt x="688" y="3091"/>
                    <a:pt x="1554" y="3091"/>
                  </a:cubicBezTo>
                  <a:lnTo>
                    <a:pt x="1576" y="3091"/>
                  </a:lnTo>
                  <a:cubicBezTo>
                    <a:pt x="1612" y="3091"/>
                    <a:pt x="1665" y="3091"/>
                    <a:pt x="1705" y="3073"/>
                  </a:cubicBezTo>
                  <a:lnTo>
                    <a:pt x="1758" y="3073"/>
                  </a:lnTo>
                  <a:cubicBezTo>
                    <a:pt x="2389" y="2980"/>
                    <a:pt x="2908" y="2518"/>
                    <a:pt x="3055" y="1910"/>
                  </a:cubicBezTo>
                  <a:cubicBezTo>
                    <a:pt x="3073" y="1799"/>
                    <a:pt x="3090" y="1665"/>
                    <a:pt x="3090" y="1537"/>
                  </a:cubicBezTo>
                  <a:lnTo>
                    <a:pt x="3090" y="1390"/>
                  </a:lnTo>
                  <a:lnTo>
                    <a:pt x="3090" y="1332"/>
                  </a:lnTo>
                  <a:cubicBezTo>
                    <a:pt x="3073" y="1315"/>
                    <a:pt x="3073" y="1279"/>
                    <a:pt x="3073" y="1261"/>
                  </a:cubicBezTo>
                  <a:cubicBezTo>
                    <a:pt x="3073" y="1244"/>
                    <a:pt x="3055" y="1204"/>
                    <a:pt x="3055" y="1186"/>
                  </a:cubicBezTo>
                  <a:cubicBezTo>
                    <a:pt x="3055" y="1168"/>
                    <a:pt x="3055" y="1150"/>
                    <a:pt x="3037" y="1133"/>
                  </a:cubicBezTo>
                  <a:cubicBezTo>
                    <a:pt x="3037" y="1093"/>
                    <a:pt x="3019" y="1075"/>
                    <a:pt x="3019" y="1057"/>
                  </a:cubicBezTo>
                  <a:cubicBezTo>
                    <a:pt x="3019" y="1039"/>
                    <a:pt x="3019" y="1022"/>
                    <a:pt x="2997" y="1022"/>
                  </a:cubicBezTo>
                  <a:cubicBezTo>
                    <a:pt x="2944" y="871"/>
                    <a:pt x="2868" y="724"/>
                    <a:pt x="2775" y="613"/>
                  </a:cubicBezTo>
                  <a:cubicBezTo>
                    <a:pt x="2962" y="578"/>
                    <a:pt x="3055" y="409"/>
                    <a:pt x="3055" y="409"/>
                  </a:cubicBezTo>
                  <a:cubicBezTo>
                    <a:pt x="2989" y="385"/>
                    <a:pt x="2925" y="375"/>
                    <a:pt x="2867" y="375"/>
                  </a:cubicBezTo>
                  <a:cubicBezTo>
                    <a:pt x="2797" y="375"/>
                    <a:pt x="2735" y="389"/>
                    <a:pt x="2686" y="409"/>
                  </a:cubicBezTo>
                  <a:cubicBezTo>
                    <a:pt x="2815" y="245"/>
                    <a:pt x="2740" y="58"/>
                    <a:pt x="2740" y="58"/>
                  </a:cubicBezTo>
                  <a:lnTo>
                    <a:pt x="2740" y="58"/>
                  </a:lnTo>
                  <a:cubicBezTo>
                    <a:pt x="2593" y="111"/>
                    <a:pt x="2518" y="222"/>
                    <a:pt x="2500" y="316"/>
                  </a:cubicBezTo>
                  <a:cubicBezTo>
                    <a:pt x="2371" y="222"/>
                    <a:pt x="2220" y="151"/>
                    <a:pt x="2074" y="94"/>
                  </a:cubicBezTo>
                  <a:cubicBezTo>
                    <a:pt x="2074" y="76"/>
                    <a:pt x="2056" y="76"/>
                    <a:pt x="2056" y="76"/>
                  </a:cubicBezTo>
                  <a:cubicBezTo>
                    <a:pt x="2020" y="58"/>
                    <a:pt x="1980" y="58"/>
                    <a:pt x="1963" y="58"/>
                  </a:cubicBezTo>
                  <a:cubicBezTo>
                    <a:pt x="1945" y="40"/>
                    <a:pt x="1927" y="40"/>
                    <a:pt x="1909" y="40"/>
                  </a:cubicBezTo>
                  <a:cubicBezTo>
                    <a:pt x="1887" y="40"/>
                    <a:pt x="1852" y="23"/>
                    <a:pt x="1834" y="23"/>
                  </a:cubicBezTo>
                  <a:cubicBezTo>
                    <a:pt x="1816" y="23"/>
                    <a:pt x="1798" y="23"/>
                    <a:pt x="1758"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2" name="Google Shape;202;g34e33eaa2f2_0_164"/>
            <p:cNvSpPr/>
            <p:nvPr/>
          </p:nvSpPr>
          <p:spPr>
            <a:xfrm>
              <a:off x="4460176" y="2991985"/>
              <a:ext cx="189743" cy="388904"/>
            </a:xfrm>
            <a:custGeom>
              <a:rect b="b" l="l" r="r" t="t"/>
              <a:pathLst>
                <a:path extrusionOk="0" h="1941" w="947">
                  <a:moveTo>
                    <a:pt x="591" y="0"/>
                  </a:moveTo>
                  <a:cubicBezTo>
                    <a:pt x="538" y="0"/>
                    <a:pt x="502" y="36"/>
                    <a:pt x="502" y="93"/>
                  </a:cubicBezTo>
                  <a:lnTo>
                    <a:pt x="502" y="520"/>
                  </a:lnTo>
                  <a:lnTo>
                    <a:pt x="147" y="204"/>
                  </a:lnTo>
                  <a:cubicBezTo>
                    <a:pt x="132" y="197"/>
                    <a:pt x="115" y="193"/>
                    <a:pt x="96" y="193"/>
                  </a:cubicBezTo>
                  <a:cubicBezTo>
                    <a:pt x="70" y="193"/>
                    <a:pt x="42" y="201"/>
                    <a:pt x="18" y="222"/>
                  </a:cubicBezTo>
                  <a:cubicBezTo>
                    <a:pt x="1" y="240"/>
                    <a:pt x="1" y="258"/>
                    <a:pt x="1" y="275"/>
                  </a:cubicBezTo>
                  <a:cubicBezTo>
                    <a:pt x="1" y="298"/>
                    <a:pt x="18" y="333"/>
                    <a:pt x="36" y="351"/>
                  </a:cubicBezTo>
                  <a:lnTo>
                    <a:pt x="502" y="759"/>
                  </a:lnTo>
                  <a:lnTo>
                    <a:pt x="502" y="1940"/>
                  </a:lnTo>
                  <a:lnTo>
                    <a:pt x="684" y="1940"/>
                  </a:lnTo>
                  <a:lnTo>
                    <a:pt x="684" y="480"/>
                  </a:lnTo>
                  <a:lnTo>
                    <a:pt x="924" y="258"/>
                  </a:lnTo>
                  <a:cubicBezTo>
                    <a:pt x="946" y="240"/>
                    <a:pt x="946" y="222"/>
                    <a:pt x="946" y="204"/>
                  </a:cubicBezTo>
                  <a:cubicBezTo>
                    <a:pt x="946" y="187"/>
                    <a:pt x="946" y="147"/>
                    <a:pt x="924" y="129"/>
                  </a:cubicBezTo>
                  <a:cubicBezTo>
                    <a:pt x="906" y="111"/>
                    <a:pt x="884" y="102"/>
                    <a:pt x="861" y="102"/>
                  </a:cubicBezTo>
                  <a:cubicBezTo>
                    <a:pt x="839" y="102"/>
                    <a:pt x="815" y="111"/>
                    <a:pt x="795" y="129"/>
                  </a:cubicBezTo>
                  <a:lnTo>
                    <a:pt x="684" y="240"/>
                  </a:lnTo>
                  <a:lnTo>
                    <a:pt x="684" y="93"/>
                  </a:lnTo>
                  <a:cubicBezTo>
                    <a:pt x="684" y="36"/>
                    <a:pt x="631" y="0"/>
                    <a:pt x="59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03" name="Google Shape;203;g34e33eaa2f2_0_164"/>
          <p:cNvGrpSpPr/>
          <p:nvPr/>
        </p:nvGrpSpPr>
        <p:grpSpPr>
          <a:xfrm>
            <a:off x="196799" y="221482"/>
            <a:ext cx="11727820" cy="4926108"/>
            <a:chOff x="147603" y="166116"/>
            <a:chExt cx="8796085" cy="3694673"/>
          </a:xfrm>
        </p:grpSpPr>
        <p:sp>
          <p:nvSpPr>
            <p:cNvPr id="204" name="Google Shape;204;g34e33eaa2f2_0_164"/>
            <p:cNvSpPr/>
            <p:nvPr/>
          </p:nvSpPr>
          <p:spPr>
            <a:xfrm>
              <a:off x="8139014" y="265470"/>
              <a:ext cx="804674" cy="171872"/>
            </a:xfrm>
            <a:custGeom>
              <a:rect b="b" l="l" r="r" t="t"/>
              <a:pathLst>
                <a:path extrusionOk="0" h="814" w="3811">
                  <a:moveTo>
                    <a:pt x="2496" y="1"/>
                  </a:moveTo>
                  <a:cubicBezTo>
                    <a:pt x="2221" y="1"/>
                    <a:pt x="1981" y="205"/>
                    <a:pt x="1759" y="556"/>
                  </a:cubicBezTo>
                  <a:cubicBezTo>
                    <a:pt x="1630" y="480"/>
                    <a:pt x="1479" y="445"/>
                    <a:pt x="1333" y="445"/>
                  </a:cubicBezTo>
                  <a:cubicBezTo>
                    <a:pt x="1053" y="445"/>
                    <a:pt x="813" y="556"/>
                    <a:pt x="631" y="760"/>
                  </a:cubicBezTo>
                  <a:cubicBezTo>
                    <a:pt x="556" y="667"/>
                    <a:pt x="445" y="631"/>
                    <a:pt x="352" y="631"/>
                  </a:cubicBezTo>
                  <a:cubicBezTo>
                    <a:pt x="223" y="631"/>
                    <a:pt x="94" y="702"/>
                    <a:pt x="1" y="813"/>
                  </a:cubicBezTo>
                  <a:lnTo>
                    <a:pt x="3810" y="813"/>
                  </a:lnTo>
                  <a:cubicBezTo>
                    <a:pt x="3717" y="702"/>
                    <a:pt x="3606" y="631"/>
                    <a:pt x="3477" y="631"/>
                  </a:cubicBezTo>
                  <a:cubicBezTo>
                    <a:pt x="3406" y="631"/>
                    <a:pt x="3349" y="649"/>
                    <a:pt x="3295" y="667"/>
                  </a:cubicBezTo>
                  <a:cubicBezTo>
                    <a:pt x="3073" y="258"/>
                    <a:pt x="2794" y="1"/>
                    <a:pt x="2496"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5" name="Google Shape;205;g34e33eaa2f2_0_164"/>
            <p:cNvSpPr/>
            <p:nvPr/>
          </p:nvSpPr>
          <p:spPr>
            <a:xfrm>
              <a:off x="7674233" y="166116"/>
              <a:ext cx="609576" cy="183063"/>
            </a:xfrm>
            <a:custGeom>
              <a:rect b="b" l="l" r="r" t="t"/>
              <a:pathLst>
                <a:path extrusionOk="0" h="867" w="2887">
                  <a:moveTo>
                    <a:pt x="1945" y="1"/>
                  </a:moveTo>
                  <a:cubicBezTo>
                    <a:pt x="1816" y="1"/>
                    <a:pt x="1705" y="89"/>
                    <a:pt x="1687" y="200"/>
                  </a:cubicBezTo>
                  <a:cubicBezTo>
                    <a:pt x="1576" y="129"/>
                    <a:pt x="1443" y="72"/>
                    <a:pt x="1297" y="72"/>
                  </a:cubicBezTo>
                  <a:cubicBezTo>
                    <a:pt x="1132" y="72"/>
                    <a:pt x="964" y="147"/>
                    <a:pt x="853" y="276"/>
                  </a:cubicBezTo>
                  <a:cubicBezTo>
                    <a:pt x="759" y="223"/>
                    <a:pt x="666" y="183"/>
                    <a:pt x="555" y="183"/>
                  </a:cubicBezTo>
                  <a:cubicBezTo>
                    <a:pt x="244" y="183"/>
                    <a:pt x="0" y="422"/>
                    <a:pt x="0" y="738"/>
                  </a:cubicBezTo>
                  <a:cubicBezTo>
                    <a:pt x="0" y="778"/>
                    <a:pt x="0" y="831"/>
                    <a:pt x="22" y="866"/>
                  </a:cubicBezTo>
                  <a:lnTo>
                    <a:pt x="2886" y="866"/>
                  </a:lnTo>
                  <a:cubicBezTo>
                    <a:pt x="2851" y="755"/>
                    <a:pt x="2757" y="667"/>
                    <a:pt x="2629" y="667"/>
                  </a:cubicBezTo>
                  <a:cubicBezTo>
                    <a:pt x="2575" y="667"/>
                    <a:pt x="2518" y="684"/>
                    <a:pt x="2482" y="702"/>
                  </a:cubicBezTo>
                  <a:cubicBezTo>
                    <a:pt x="2442" y="573"/>
                    <a:pt x="2331" y="462"/>
                    <a:pt x="2185" y="405"/>
                  </a:cubicBezTo>
                  <a:cubicBezTo>
                    <a:pt x="2220" y="369"/>
                    <a:pt x="2220" y="334"/>
                    <a:pt x="2220" y="276"/>
                  </a:cubicBezTo>
                  <a:cubicBezTo>
                    <a:pt x="2220" y="112"/>
                    <a:pt x="2109" y="1"/>
                    <a:pt x="1945" y="1"/>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6" name="Google Shape;206;g34e33eaa2f2_0_164"/>
            <p:cNvSpPr/>
            <p:nvPr/>
          </p:nvSpPr>
          <p:spPr>
            <a:xfrm>
              <a:off x="147603" y="3660835"/>
              <a:ext cx="499991" cy="199954"/>
            </a:xfrm>
            <a:custGeom>
              <a:rect b="b" l="l" r="r" t="t"/>
              <a:pathLst>
                <a:path extrusionOk="0" h="947" w="2368">
                  <a:moveTo>
                    <a:pt x="853" y="0"/>
                  </a:moveTo>
                  <a:cubicBezTo>
                    <a:pt x="649" y="0"/>
                    <a:pt x="480" y="169"/>
                    <a:pt x="480" y="373"/>
                  </a:cubicBezTo>
                  <a:lnTo>
                    <a:pt x="463" y="373"/>
                  </a:lnTo>
                  <a:cubicBezTo>
                    <a:pt x="205" y="373"/>
                    <a:pt x="1" y="578"/>
                    <a:pt x="1" y="835"/>
                  </a:cubicBezTo>
                  <a:cubicBezTo>
                    <a:pt x="1" y="871"/>
                    <a:pt x="1" y="911"/>
                    <a:pt x="19" y="946"/>
                  </a:cubicBezTo>
                  <a:lnTo>
                    <a:pt x="2367" y="946"/>
                  </a:lnTo>
                  <a:cubicBezTo>
                    <a:pt x="2350" y="835"/>
                    <a:pt x="2256" y="777"/>
                    <a:pt x="2145" y="777"/>
                  </a:cubicBezTo>
                  <a:cubicBezTo>
                    <a:pt x="2110" y="777"/>
                    <a:pt x="2074" y="777"/>
                    <a:pt x="2034" y="800"/>
                  </a:cubicBezTo>
                  <a:cubicBezTo>
                    <a:pt x="1999" y="706"/>
                    <a:pt x="1923" y="613"/>
                    <a:pt x="1830" y="578"/>
                  </a:cubicBezTo>
                  <a:cubicBezTo>
                    <a:pt x="1870" y="520"/>
                    <a:pt x="1888" y="444"/>
                    <a:pt x="1888" y="373"/>
                  </a:cubicBezTo>
                  <a:cubicBezTo>
                    <a:pt x="1888" y="169"/>
                    <a:pt x="1719" y="0"/>
                    <a:pt x="1519" y="0"/>
                  </a:cubicBezTo>
                  <a:cubicBezTo>
                    <a:pt x="1368" y="0"/>
                    <a:pt x="1257" y="76"/>
                    <a:pt x="1186" y="187"/>
                  </a:cubicBezTo>
                  <a:cubicBezTo>
                    <a:pt x="1129" y="76"/>
                    <a:pt x="1000" y="0"/>
                    <a:pt x="853" y="0"/>
                  </a:cubicBezTo>
                  <a:close/>
                </a:path>
              </a:pathLst>
            </a:custGeom>
            <a:solidFill>
              <a:srgbClr val="D9E8FF">
                <a:alpha val="4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07" name="Google Shape;207;g34e33eaa2f2_0_164"/>
          <p:cNvSpPr/>
          <p:nvPr/>
        </p:nvSpPr>
        <p:spPr>
          <a:xfrm>
            <a:off x="11430300" y="851100"/>
            <a:ext cx="1591200" cy="1591200"/>
          </a:xfrm>
          <a:prstGeom prst="ellipse">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Be Vietnam Pro"/>
              <a:ea typeface="Be Vietnam Pro"/>
              <a:cs typeface="Be Vietnam Pro"/>
              <a:sym typeface="Be Vietnam Pr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34e33eaa2f2_0_0"/>
          <p:cNvSpPr txBox="1"/>
          <p:nvPr>
            <p:ph type="title"/>
          </p:nvPr>
        </p:nvSpPr>
        <p:spPr>
          <a:xfrm>
            <a:off x="950967" y="593367"/>
            <a:ext cx="102900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4000"/>
              <a:buFont typeface="Montserrat"/>
              <a:buNone/>
              <a:defRPr b="1" i="0" sz="40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4000"/>
              <a:buFont typeface="Montserrat"/>
              <a:buNone/>
              <a:defRPr b="1" i="0" sz="40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4000"/>
              <a:buFont typeface="Montserrat"/>
              <a:buNone/>
              <a:defRPr b="1" i="0" sz="40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4000"/>
              <a:buFont typeface="Montserrat"/>
              <a:buNone/>
              <a:defRPr b="1" i="0" sz="40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4000"/>
              <a:buFont typeface="Montserrat"/>
              <a:buNone/>
              <a:defRPr b="1" i="0" sz="40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4000"/>
              <a:buFont typeface="Montserrat"/>
              <a:buNone/>
              <a:defRPr b="1" i="0" sz="40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4000"/>
              <a:buFont typeface="Montserrat"/>
              <a:buNone/>
              <a:defRPr b="1" i="0" sz="40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4000"/>
              <a:buFont typeface="Montserrat"/>
              <a:buNone/>
              <a:defRPr b="1" i="0" sz="40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4000"/>
              <a:buFont typeface="Montserrat"/>
              <a:buNone/>
              <a:defRPr b="1" i="0" sz="4000" u="none" cap="none" strike="noStrike">
                <a:solidFill>
                  <a:schemeClr val="dk1"/>
                </a:solidFill>
                <a:latin typeface="Montserrat"/>
                <a:ea typeface="Montserrat"/>
                <a:cs typeface="Montserrat"/>
                <a:sym typeface="Montserrat"/>
              </a:defRPr>
            </a:lvl9pPr>
          </a:lstStyle>
          <a:p/>
        </p:txBody>
      </p:sp>
      <p:sp>
        <p:nvSpPr>
          <p:cNvPr id="7" name="Google Shape;7;g34e33eaa2f2_0_0"/>
          <p:cNvSpPr txBox="1"/>
          <p:nvPr>
            <p:ph idx="1" type="body"/>
          </p:nvPr>
        </p:nvSpPr>
        <p:spPr>
          <a:xfrm>
            <a:off x="950967" y="1536633"/>
            <a:ext cx="10290000" cy="4555200"/>
          </a:xfrm>
          <a:prstGeom prst="rect">
            <a:avLst/>
          </a:prstGeom>
          <a:noFill/>
          <a:ln>
            <a:noFill/>
          </a:ln>
        </p:spPr>
        <p:txBody>
          <a:bodyPr anchorCtr="0" anchor="t" bIns="121900" lIns="121900" spcFirstLastPara="1" rIns="121900" wrap="square" tIns="121900">
            <a:noAutofit/>
          </a:bodyPr>
          <a:lstStyle>
            <a:lvl1pPr indent="-330200" lvl="0" marL="457200" marR="0" rtl="0" algn="l">
              <a:lnSpc>
                <a:spcPct val="100000"/>
              </a:lnSpc>
              <a:spcBef>
                <a:spcPts val="0"/>
              </a:spcBef>
              <a:spcAft>
                <a:spcPts val="0"/>
              </a:spcAft>
              <a:buClr>
                <a:schemeClr val="dk1"/>
              </a:buClr>
              <a:buSzPts val="1600"/>
              <a:buFont typeface="Be Vietnam Pro"/>
              <a:buChar char="●"/>
              <a:defRPr b="0" i="0" sz="1600" u="none" cap="none" strike="noStrike">
                <a:solidFill>
                  <a:schemeClr val="dk1"/>
                </a:solidFill>
                <a:latin typeface="Be Vietnam Pro"/>
                <a:ea typeface="Be Vietnam Pro"/>
                <a:cs typeface="Be Vietnam Pro"/>
                <a:sym typeface="Be Vietnam Pro"/>
              </a:defRPr>
            </a:lvl1pPr>
            <a:lvl2pPr indent="-330200" lvl="1" marL="914400" marR="0" rtl="0" algn="l">
              <a:lnSpc>
                <a:spcPct val="100000"/>
              </a:lnSpc>
              <a:spcBef>
                <a:spcPts val="0"/>
              </a:spcBef>
              <a:spcAft>
                <a:spcPts val="0"/>
              </a:spcAft>
              <a:buClr>
                <a:schemeClr val="dk1"/>
              </a:buClr>
              <a:buSzPts val="1600"/>
              <a:buFont typeface="Be Vietnam Pro"/>
              <a:buChar char="○"/>
              <a:defRPr b="0" i="0" sz="1600" u="none" cap="none" strike="noStrike">
                <a:solidFill>
                  <a:schemeClr val="dk1"/>
                </a:solidFill>
                <a:latin typeface="Be Vietnam Pro"/>
                <a:ea typeface="Be Vietnam Pro"/>
                <a:cs typeface="Be Vietnam Pro"/>
                <a:sym typeface="Be Vietnam Pro"/>
              </a:defRPr>
            </a:lvl2pPr>
            <a:lvl3pPr indent="-330200" lvl="2" marL="1371600" marR="0" rtl="0" algn="l">
              <a:lnSpc>
                <a:spcPct val="100000"/>
              </a:lnSpc>
              <a:spcBef>
                <a:spcPts val="0"/>
              </a:spcBef>
              <a:spcAft>
                <a:spcPts val="0"/>
              </a:spcAft>
              <a:buClr>
                <a:schemeClr val="dk1"/>
              </a:buClr>
              <a:buSzPts val="1600"/>
              <a:buFont typeface="Be Vietnam Pro"/>
              <a:buChar char="■"/>
              <a:defRPr b="0" i="0" sz="1600" u="none" cap="none" strike="noStrike">
                <a:solidFill>
                  <a:schemeClr val="dk1"/>
                </a:solidFill>
                <a:latin typeface="Be Vietnam Pro"/>
                <a:ea typeface="Be Vietnam Pro"/>
                <a:cs typeface="Be Vietnam Pro"/>
                <a:sym typeface="Be Vietnam Pro"/>
              </a:defRPr>
            </a:lvl3pPr>
            <a:lvl4pPr indent="-330200" lvl="3" marL="1828800" marR="0" rtl="0" algn="l">
              <a:lnSpc>
                <a:spcPct val="100000"/>
              </a:lnSpc>
              <a:spcBef>
                <a:spcPts val="0"/>
              </a:spcBef>
              <a:spcAft>
                <a:spcPts val="0"/>
              </a:spcAft>
              <a:buClr>
                <a:schemeClr val="dk1"/>
              </a:buClr>
              <a:buSzPts val="1600"/>
              <a:buFont typeface="Be Vietnam Pro"/>
              <a:buChar char="●"/>
              <a:defRPr b="0" i="0" sz="1600" u="none" cap="none" strike="noStrike">
                <a:solidFill>
                  <a:schemeClr val="dk1"/>
                </a:solidFill>
                <a:latin typeface="Be Vietnam Pro"/>
                <a:ea typeface="Be Vietnam Pro"/>
                <a:cs typeface="Be Vietnam Pro"/>
                <a:sym typeface="Be Vietnam Pro"/>
              </a:defRPr>
            </a:lvl4pPr>
            <a:lvl5pPr indent="-330200" lvl="4" marL="2286000" marR="0" rtl="0" algn="l">
              <a:lnSpc>
                <a:spcPct val="100000"/>
              </a:lnSpc>
              <a:spcBef>
                <a:spcPts val="0"/>
              </a:spcBef>
              <a:spcAft>
                <a:spcPts val="0"/>
              </a:spcAft>
              <a:buClr>
                <a:schemeClr val="dk1"/>
              </a:buClr>
              <a:buSzPts val="1600"/>
              <a:buFont typeface="Be Vietnam Pro"/>
              <a:buChar char="○"/>
              <a:defRPr b="0" i="0" sz="1600" u="none" cap="none" strike="noStrike">
                <a:solidFill>
                  <a:schemeClr val="dk1"/>
                </a:solidFill>
                <a:latin typeface="Be Vietnam Pro"/>
                <a:ea typeface="Be Vietnam Pro"/>
                <a:cs typeface="Be Vietnam Pro"/>
                <a:sym typeface="Be Vietnam Pro"/>
              </a:defRPr>
            </a:lvl5pPr>
            <a:lvl6pPr indent="-330200" lvl="5" marL="2743200" marR="0" rtl="0" algn="l">
              <a:lnSpc>
                <a:spcPct val="100000"/>
              </a:lnSpc>
              <a:spcBef>
                <a:spcPts val="0"/>
              </a:spcBef>
              <a:spcAft>
                <a:spcPts val="0"/>
              </a:spcAft>
              <a:buClr>
                <a:schemeClr val="dk1"/>
              </a:buClr>
              <a:buSzPts val="1600"/>
              <a:buFont typeface="Be Vietnam Pro"/>
              <a:buChar char="■"/>
              <a:defRPr b="0" i="0" sz="1600" u="none" cap="none" strike="noStrike">
                <a:solidFill>
                  <a:schemeClr val="dk1"/>
                </a:solidFill>
                <a:latin typeface="Be Vietnam Pro"/>
                <a:ea typeface="Be Vietnam Pro"/>
                <a:cs typeface="Be Vietnam Pro"/>
                <a:sym typeface="Be Vietnam Pro"/>
              </a:defRPr>
            </a:lvl6pPr>
            <a:lvl7pPr indent="-330200" lvl="6" marL="3200400" marR="0" rtl="0" algn="l">
              <a:lnSpc>
                <a:spcPct val="100000"/>
              </a:lnSpc>
              <a:spcBef>
                <a:spcPts val="0"/>
              </a:spcBef>
              <a:spcAft>
                <a:spcPts val="0"/>
              </a:spcAft>
              <a:buClr>
                <a:schemeClr val="dk1"/>
              </a:buClr>
              <a:buSzPts val="1600"/>
              <a:buFont typeface="Be Vietnam Pro"/>
              <a:buChar char="●"/>
              <a:defRPr b="0" i="0" sz="1600" u="none" cap="none" strike="noStrike">
                <a:solidFill>
                  <a:schemeClr val="dk1"/>
                </a:solidFill>
                <a:latin typeface="Be Vietnam Pro"/>
                <a:ea typeface="Be Vietnam Pro"/>
                <a:cs typeface="Be Vietnam Pro"/>
                <a:sym typeface="Be Vietnam Pro"/>
              </a:defRPr>
            </a:lvl7pPr>
            <a:lvl8pPr indent="-330200" lvl="7" marL="3657600" marR="0" rtl="0" algn="l">
              <a:lnSpc>
                <a:spcPct val="100000"/>
              </a:lnSpc>
              <a:spcBef>
                <a:spcPts val="0"/>
              </a:spcBef>
              <a:spcAft>
                <a:spcPts val="0"/>
              </a:spcAft>
              <a:buClr>
                <a:schemeClr val="dk1"/>
              </a:buClr>
              <a:buSzPts val="1600"/>
              <a:buFont typeface="Be Vietnam Pro"/>
              <a:buChar char="○"/>
              <a:defRPr b="0" i="0" sz="1600" u="none" cap="none" strike="noStrike">
                <a:solidFill>
                  <a:schemeClr val="dk1"/>
                </a:solidFill>
                <a:latin typeface="Be Vietnam Pro"/>
                <a:ea typeface="Be Vietnam Pro"/>
                <a:cs typeface="Be Vietnam Pro"/>
                <a:sym typeface="Be Vietnam Pro"/>
              </a:defRPr>
            </a:lvl8pPr>
            <a:lvl9pPr indent="-330200" lvl="8" marL="4114800" marR="0" rtl="0" algn="l">
              <a:lnSpc>
                <a:spcPct val="100000"/>
              </a:lnSpc>
              <a:spcBef>
                <a:spcPts val="0"/>
              </a:spcBef>
              <a:spcAft>
                <a:spcPts val="0"/>
              </a:spcAft>
              <a:buClr>
                <a:schemeClr val="dk1"/>
              </a:buClr>
              <a:buSzPts val="1600"/>
              <a:buFont typeface="Be Vietnam Pro"/>
              <a:buChar char="■"/>
              <a:defRPr b="0" i="0" sz="1600" u="none" cap="none" strike="noStrike">
                <a:solidFill>
                  <a:schemeClr val="dk1"/>
                </a:solidFill>
                <a:latin typeface="Be Vietnam Pro"/>
                <a:ea typeface="Be Vietnam Pro"/>
                <a:cs typeface="Be Vietnam Pro"/>
                <a:sym typeface="Be Vietnam Pr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
          <p:cNvSpPr/>
          <p:nvPr/>
        </p:nvSpPr>
        <p:spPr>
          <a:xfrm>
            <a:off x="9557225" y="3147000"/>
            <a:ext cx="1194300" cy="106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a:ea typeface="Be Vietnam Pro"/>
              <a:cs typeface="Be Vietnam Pro"/>
              <a:sym typeface="Be Vietnam Pro"/>
            </a:endParaRPr>
          </a:p>
        </p:txBody>
      </p:sp>
      <p:sp>
        <p:nvSpPr>
          <p:cNvPr id="678" name="Google Shape;678;p1"/>
          <p:cNvSpPr/>
          <p:nvPr/>
        </p:nvSpPr>
        <p:spPr>
          <a:xfrm>
            <a:off x="8455250" y="3912950"/>
            <a:ext cx="2071800" cy="1947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Pro"/>
              <a:ea typeface="Be Vietnam Pro"/>
              <a:cs typeface="Be Vietnam Pro"/>
              <a:sym typeface="Be Vietnam Pro"/>
            </a:endParaRPr>
          </a:p>
        </p:txBody>
      </p:sp>
      <p:sp>
        <p:nvSpPr>
          <p:cNvPr id="679" name="Google Shape;679;p1"/>
          <p:cNvSpPr txBox="1"/>
          <p:nvPr>
            <p:ph type="ctrTitle"/>
          </p:nvPr>
        </p:nvSpPr>
        <p:spPr>
          <a:xfrm>
            <a:off x="941436" y="1312876"/>
            <a:ext cx="9896700" cy="2295300"/>
          </a:xfrm>
          <a:prstGeom prst="rect">
            <a:avLst/>
          </a:prstGeom>
          <a:noFill/>
          <a:ln>
            <a:noFill/>
          </a:ln>
        </p:spPr>
        <p:txBody>
          <a:bodyPr anchorCtr="0" anchor="b" bIns="45700" lIns="91425" spcFirstLastPara="1" rIns="91425" wrap="square" tIns="45700">
            <a:normAutofit/>
          </a:bodyPr>
          <a:lstStyle/>
          <a:p>
            <a:pPr indent="0" lvl="0" marL="0" rtl="0" algn="l">
              <a:lnSpc>
                <a:spcPct val="125000"/>
              </a:lnSpc>
              <a:spcBef>
                <a:spcPts val="0"/>
              </a:spcBef>
              <a:spcAft>
                <a:spcPts val="0"/>
              </a:spcAft>
              <a:buClr>
                <a:srgbClr val="38512F"/>
              </a:buClr>
              <a:buSzPts val="4400"/>
              <a:buFont typeface="Lora"/>
              <a:buNone/>
            </a:pPr>
            <a:r>
              <a:rPr b="0" lang="en-US" sz="4400">
                <a:solidFill>
                  <a:srgbClr val="38512F"/>
                </a:solidFill>
                <a:latin typeface="Lora"/>
                <a:ea typeface="Lora"/>
                <a:cs typeface="Lora"/>
                <a:sym typeface="Lora"/>
              </a:rPr>
              <a:t>Decision Modeling for Residential Solar Panel Installation</a:t>
            </a:r>
            <a:endParaRPr/>
          </a:p>
        </p:txBody>
      </p:sp>
      <p:sp>
        <p:nvSpPr>
          <p:cNvPr id="680" name="Google Shape;680;p1"/>
          <p:cNvSpPr txBox="1"/>
          <p:nvPr>
            <p:ph idx="1" type="subTitle"/>
          </p:nvPr>
        </p:nvSpPr>
        <p:spPr>
          <a:xfrm>
            <a:off x="1080600" y="3767625"/>
            <a:ext cx="7432200" cy="511200"/>
          </a:xfrm>
          <a:prstGeom prst="rect">
            <a:avLst/>
          </a:prstGeom>
        </p:spPr>
        <p:txBody>
          <a:bodyPr anchorCtr="0" anchor="ctr" bIns="121900" lIns="121900" spcFirstLastPara="1" rIns="121900" wrap="square" tIns="121900">
            <a:noAutofit/>
          </a:bodyPr>
          <a:lstStyle/>
          <a:p>
            <a:pPr indent="0" lvl="0" marL="0" rtl="0" algn="l">
              <a:lnSpc>
                <a:spcPct val="90000"/>
              </a:lnSpc>
              <a:spcBef>
                <a:spcPts val="0"/>
              </a:spcBef>
              <a:spcAft>
                <a:spcPts val="0"/>
              </a:spcAft>
              <a:buNone/>
            </a:pPr>
            <a:r>
              <a:t/>
            </a:r>
            <a:endParaRPr sz="2400">
              <a:latin typeface="Arial"/>
              <a:ea typeface="Arial"/>
              <a:cs typeface="Arial"/>
              <a:sym typeface="Arial"/>
            </a:endParaRPr>
          </a:p>
          <a:p>
            <a:pPr indent="0" lvl="0" marL="0" rtl="0" algn="l">
              <a:lnSpc>
                <a:spcPct val="90000"/>
              </a:lnSpc>
              <a:spcBef>
                <a:spcPts val="0"/>
              </a:spcBef>
              <a:spcAft>
                <a:spcPts val="0"/>
              </a:spcAft>
              <a:buClr>
                <a:schemeClr val="dk1"/>
              </a:buClr>
              <a:buSzPts val="5400"/>
              <a:buFont typeface="Play"/>
              <a:buNone/>
            </a:pPr>
            <a:r>
              <a:rPr lang="en-US" sz="2400">
                <a:latin typeface="Arial"/>
                <a:ea typeface="Arial"/>
                <a:cs typeface="Arial"/>
                <a:sym typeface="Arial"/>
              </a:rPr>
              <a:t>SCMA-642-001 DECISION AND RISK ANALYTICS</a:t>
            </a:r>
            <a:endParaRPr sz="3500"/>
          </a:p>
          <a:p>
            <a:pPr indent="0" lvl="0" marL="0" rtl="0" algn="l">
              <a:spcBef>
                <a:spcPts val="0"/>
              </a:spcBef>
              <a:spcAft>
                <a:spcPts val="0"/>
              </a:spcAft>
              <a:buNone/>
            </a:pPr>
            <a:r>
              <a:t/>
            </a:r>
            <a:endParaRPr/>
          </a:p>
        </p:txBody>
      </p:sp>
      <p:sp>
        <p:nvSpPr>
          <p:cNvPr id="681" name="Google Shape;681;p1"/>
          <p:cNvSpPr txBox="1"/>
          <p:nvPr>
            <p:ph idx="1" type="subTitle"/>
          </p:nvPr>
        </p:nvSpPr>
        <p:spPr>
          <a:xfrm>
            <a:off x="1080600" y="4348650"/>
            <a:ext cx="2338500" cy="12036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1800">
                <a:latin typeface="Arial"/>
                <a:ea typeface="Arial"/>
                <a:cs typeface="Arial"/>
                <a:sym typeface="Arial"/>
              </a:rPr>
              <a:t>Adhyayan Amit Jain</a:t>
            </a:r>
            <a:endParaRPr sz="1800">
              <a:latin typeface="Arial"/>
              <a:ea typeface="Arial"/>
              <a:cs typeface="Arial"/>
              <a:sym typeface="Arial"/>
            </a:endParaRPr>
          </a:p>
          <a:p>
            <a:pPr indent="0" lvl="0" marL="0" rtl="0" algn="l">
              <a:spcBef>
                <a:spcPts val="0"/>
              </a:spcBef>
              <a:spcAft>
                <a:spcPts val="0"/>
              </a:spcAft>
              <a:buNone/>
            </a:pPr>
            <a:r>
              <a:rPr lang="en-US" sz="1800">
                <a:latin typeface="Arial"/>
                <a:ea typeface="Arial"/>
                <a:cs typeface="Arial"/>
                <a:sym typeface="Arial"/>
              </a:rPr>
              <a:t>Gauri V Nair</a:t>
            </a:r>
            <a:endParaRPr sz="1800">
              <a:latin typeface="Arial"/>
              <a:ea typeface="Arial"/>
              <a:cs typeface="Arial"/>
              <a:sym typeface="Arial"/>
            </a:endParaRPr>
          </a:p>
          <a:p>
            <a:pPr indent="0" lvl="0" marL="0" rtl="0" algn="l">
              <a:spcBef>
                <a:spcPts val="0"/>
              </a:spcBef>
              <a:spcAft>
                <a:spcPts val="0"/>
              </a:spcAft>
              <a:buNone/>
            </a:pPr>
            <a:r>
              <a:rPr lang="en-US" sz="1800">
                <a:latin typeface="Arial"/>
                <a:ea typeface="Arial"/>
                <a:cs typeface="Arial"/>
                <a:sym typeface="Arial"/>
              </a:rPr>
              <a:t>Jesin K Joy</a:t>
            </a:r>
            <a:endParaRPr sz="1800">
              <a:latin typeface="Arial"/>
              <a:ea typeface="Arial"/>
              <a:cs typeface="Arial"/>
              <a:sym typeface="Arial"/>
            </a:endParaRPr>
          </a:p>
          <a:p>
            <a:pPr indent="0" lvl="0" marL="0" rtl="0" algn="l">
              <a:spcBef>
                <a:spcPts val="0"/>
              </a:spcBef>
              <a:spcAft>
                <a:spcPts val="0"/>
              </a:spcAft>
              <a:buNone/>
            </a:pPr>
            <a:r>
              <a:rPr lang="en-US" sz="1800">
                <a:latin typeface="Arial"/>
                <a:ea typeface="Arial"/>
                <a:cs typeface="Arial"/>
                <a:sym typeface="Arial"/>
              </a:rPr>
              <a:t>Mariam Yakoub</a:t>
            </a:r>
            <a:endParaRPr sz="1800">
              <a:latin typeface="Arial"/>
              <a:ea typeface="Arial"/>
              <a:cs typeface="Arial"/>
              <a:sym typeface="Arial"/>
            </a:endParaRPr>
          </a:p>
        </p:txBody>
      </p:sp>
      <p:pic>
        <p:nvPicPr>
          <p:cNvPr id="682" name="Google Shape;682;p1" title="chrome_ElVX67bjGy.jpg"/>
          <p:cNvPicPr preferRelativeResize="0"/>
          <p:nvPr>
            <p:ph idx="2" type="pic"/>
          </p:nvPr>
        </p:nvPicPr>
        <p:blipFill rotWithShape="1">
          <a:blip r:embed="rId3">
            <a:alphaModFix/>
          </a:blip>
          <a:srcRect b="0" l="0" r="0" t="0"/>
          <a:stretch/>
        </p:blipFill>
        <p:spPr>
          <a:xfrm>
            <a:off x="8938292" y="3509350"/>
            <a:ext cx="3187200" cy="2043000"/>
          </a:xfrm>
          <a:prstGeom prst="roundRect">
            <a:avLst>
              <a:gd fmla="val 16667"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3532826a77e_1_80"/>
          <p:cNvSpPr txBox="1"/>
          <p:nvPr>
            <p:ph type="title"/>
          </p:nvPr>
        </p:nvSpPr>
        <p:spPr>
          <a:xfrm>
            <a:off x="5396225" y="2449497"/>
            <a:ext cx="5844900" cy="3359100"/>
          </a:xfrm>
          <a:prstGeom prst="rect">
            <a:avLst/>
          </a:prstGeom>
        </p:spPr>
        <p:txBody>
          <a:bodyPr anchorCtr="0" anchor="t" bIns="121900" lIns="121900" spcFirstLastPara="1" rIns="121900" wrap="square" tIns="121900">
            <a:noAutofit/>
          </a:bodyPr>
          <a:lstStyle/>
          <a:p>
            <a:pPr indent="0" lvl="0" marL="0" rtl="0" algn="l">
              <a:lnSpc>
                <a:spcPct val="150000"/>
              </a:lnSpc>
              <a:spcBef>
                <a:spcPts val="0"/>
              </a:spcBef>
              <a:spcAft>
                <a:spcPts val="0"/>
              </a:spcAft>
              <a:buNone/>
            </a:pPr>
            <a:r>
              <a:rPr b="0" lang="en-US" sz="1900">
                <a:solidFill>
                  <a:srgbClr val="000000"/>
                </a:solidFill>
                <a:latin typeface="Arial"/>
                <a:ea typeface="Arial"/>
                <a:cs typeface="Arial"/>
                <a:sym typeface="Arial"/>
              </a:rPr>
              <a:t>Grid rates used:</a:t>
            </a:r>
            <a:endParaRPr b="0" sz="1900">
              <a:solidFill>
                <a:srgbClr val="000000"/>
              </a:solidFill>
              <a:latin typeface="Arial"/>
              <a:ea typeface="Arial"/>
              <a:cs typeface="Arial"/>
              <a:sym typeface="Arial"/>
            </a:endParaRPr>
          </a:p>
          <a:p>
            <a:pPr indent="-349250" lvl="0" marL="457200" rtl="0" algn="l">
              <a:lnSpc>
                <a:spcPct val="150000"/>
              </a:lnSpc>
              <a:spcBef>
                <a:spcPts val="0"/>
              </a:spcBef>
              <a:spcAft>
                <a:spcPts val="0"/>
              </a:spcAft>
              <a:buClr>
                <a:srgbClr val="000000"/>
              </a:buClr>
              <a:buSzPts val="1900"/>
              <a:buFont typeface="Arial"/>
              <a:buChar char="●"/>
            </a:pPr>
            <a:r>
              <a:rPr b="0" lang="en-US" sz="1900">
                <a:solidFill>
                  <a:srgbClr val="000000"/>
                </a:solidFill>
                <a:latin typeface="Arial"/>
                <a:ea typeface="Arial"/>
                <a:cs typeface="Arial"/>
                <a:sym typeface="Arial"/>
              </a:rPr>
              <a:t>Base: $0.195/kWh (for cost/saving calc)</a:t>
            </a:r>
            <a:endParaRPr b="0" sz="1900">
              <a:solidFill>
                <a:srgbClr val="000000"/>
              </a:solidFill>
              <a:latin typeface="Arial"/>
              <a:ea typeface="Arial"/>
              <a:cs typeface="Arial"/>
              <a:sym typeface="Arial"/>
            </a:endParaRPr>
          </a:p>
          <a:p>
            <a:pPr indent="-349250" lvl="0" marL="457200" rtl="0" algn="l">
              <a:lnSpc>
                <a:spcPct val="150000"/>
              </a:lnSpc>
              <a:spcBef>
                <a:spcPts val="0"/>
              </a:spcBef>
              <a:spcAft>
                <a:spcPts val="0"/>
              </a:spcAft>
              <a:buClr>
                <a:srgbClr val="000000"/>
              </a:buClr>
              <a:buSzPts val="1900"/>
              <a:buFont typeface="Arial"/>
              <a:buChar char="●"/>
            </a:pPr>
            <a:r>
              <a:rPr b="0" lang="en-US" sz="1900">
                <a:solidFill>
                  <a:srgbClr val="000000"/>
                </a:solidFill>
                <a:latin typeface="Arial"/>
                <a:ea typeface="Arial"/>
                <a:cs typeface="Arial"/>
                <a:sym typeface="Arial"/>
              </a:rPr>
              <a:t>Worst case: $0.26</a:t>
            </a:r>
            <a:endParaRPr b="0" sz="1900">
              <a:solidFill>
                <a:srgbClr val="000000"/>
              </a:solidFill>
              <a:latin typeface="Arial"/>
              <a:ea typeface="Arial"/>
              <a:cs typeface="Arial"/>
              <a:sym typeface="Arial"/>
            </a:endParaRPr>
          </a:p>
          <a:p>
            <a:pPr indent="-349250" lvl="0" marL="457200" rtl="0" algn="l">
              <a:lnSpc>
                <a:spcPct val="150000"/>
              </a:lnSpc>
              <a:spcBef>
                <a:spcPts val="0"/>
              </a:spcBef>
              <a:spcAft>
                <a:spcPts val="0"/>
              </a:spcAft>
              <a:buClr>
                <a:srgbClr val="000000"/>
              </a:buClr>
              <a:buSzPts val="1900"/>
              <a:buFont typeface="Arial"/>
              <a:buChar char="●"/>
            </a:pPr>
            <a:r>
              <a:rPr b="0" lang="en-US" sz="1900">
                <a:solidFill>
                  <a:srgbClr val="000000"/>
                </a:solidFill>
                <a:latin typeface="Arial"/>
                <a:ea typeface="Arial"/>
                <a:cs typeface="Arial"/>
                <a:sym typeface="Arial"/>
              </a:rPr>
              <a:t>Current: $0.13</a:t>
            </a:r>
            <a:endParaRPr b="0" sz="19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b="0" lang="en-US" sz="1900">
                <a:solidFill>
                  <a:srgbClr val="000000"/>
                </a:solidFill>
                <a:latin typeface="Arial"/>
                <a:ea typeface="Arial"/>
                <a:cs typeface="Arial"/>
                <a:sym typeface="Arial"/>
              </a:rPr>
              <a:t>Probability of Increase Over 30 Years: 75%</a:t>
            </a:r>
            <a:endParaRPr b="0" sz="1900">
              <a:solidFill>
                <a:srgbClr val="000000"/>
              </a:solidFill>
              <a:latin typeface="Arial"/>
              <a:ea typeface="Arial"/>
              <a:cs typeface="Arial"/>
              <a:sym typeface="Arial"/>
            </a:endParaRPr>
          </a:p>
          <a:p>
            <a:pPr indent="0" lvl="0" marL="0" rtl="0" algn="l">
              <a:spcBef>
                <a:spcPts val="0"/>
              </a:spcBef>
              <a:spcAft>
                <a:spcPts val="0"/>
              </a:spcAft>
              <a:buNone/>
            </a:pPr>
            <a:r>
              <a:t/>
            </a:r>
            <a:endParaRPr b="0" sz="1900">
              <a:solidFill>
                <a:srgbClr val="000000"/>
              </a:solidFill>
              <a:latin typeface="Arial"/>
              <a:ea typeface="Arial"/>
              <a:cs typeface="Arial"/>
              <a:sym typeface="Arial"/>
            </a:endParaRPr>
          </a:p>
          <a:p>
            <a:pPr indent="0" lvl="0" marL="0" rtl="0" algn="l">
              <a:spcBef>
                <a:spcPts val="0"/>
              </a:spcBef>
              <a:spcAft>
                <a:spcPts val="0"/>
              </a:spcAft>
              <a:buNone/>
            </a:pPr>
            <a:r>
              <a:rPr b="0" i="1" lang="en-US" sz="1900">
                <a:solidFill>
                  <a:srgbClr val="000000"/>
                </a:solidFill>
                <a:latin typeface="Arial"/>
                <a:ea typeface="Arial"/>
                <a:cs typeface="Arial"/>
                <a:sym typeface="Arial"/>
              </a:rPr>
              <a:t>(EIA &amp; industry history show ~3%/yr avg growth)</a:t>
            </a:r>
            <a:endParaRPr b="0" i="1" sz="1900">
              <a:solidFill>
                <a:srgbClr val="000000"/>
              </a:solidFill>
              <a:latin typeface="Arial"/>
              <a:ea typeface="Arial"/>
              <a:cs typeface="Arial"/>
              <a:sym typeface="Arial"/>
            </a:endParaRPr>
          </a:p>
        </p:txBody>
      </p:sp>
      <p:sp>
        <p:nvSpPr>
          <p:cNvPr id="754" name="Google Shape;754;g3532826a77e_1_80"/>
          <p:cNvSpPr txBox="1"/>
          <p:nvPr>
            <p:ph idx="2" type="title"/>
          </p:nvPr>
        </p:nvSpPr>
        <p:spPr>
          <a:xfrm>
            <a:off x="5396230" y="1049413"/>
            <a:ext cx="5844900" cy="1327200"/>
          </a:xfrm>
          <a:prstGeom prst="rect">
            <a:avLst/>
          </a:prstGeom>
        </p:spPr>
        <p:txBody>
          <a:bodyPr anchorCtr="0" anchor="b" bIns="121900" lIns="121900" spcFirstLastPara="1" rIns="121900" wrap="square" tIns="121900">
            <a:noAutofit/>
          </a:bodyPr>
          <a:lstStyle/>
          <a:p>
            <a:pPr indent="0" lvl="0" marL="0" rtl="0" algn="l">
              <a:lnSpc>
                <a:spcPct val="125000"/>
              </a:lnSpc>
              <a:spcBef>
                <a:spcPts val="0"/>
              </a:spcBef>
              <a:spcAft>
                <a:spcPts val="0"/>
              </a:spcAft>
              <a:buNone/>
            </a:pPr>
            <a:r>
              <a:rPr b="0" lang="en-US" sz="3200">
                <a:solidFill>
                  <a:srgbClr val="38512F"/>
                </a:solidFill>
                <a:latin typeface="Lora"/>
                <a:ea typeface="Lora"/>
                <a:cs typeface="Lora"/>
                <a:sym typeface="Lora"/>
              </a:rPr>
              <a:t>Utility Rate Trends &amp; Assumptions</a:t>
            </a:r>
            <a:endParaRPr/>
          </a:p>
        </p:txBody>
      </p:sp>
      <p:pic>
        <p:nvPicPr>
          <p:cNvPr id="755" name="Google Shape;755;g3532826a77e_1_80" title="ChatGPT Image Apr 30, 2025, 02_09_37 PM.png"/>
          <p:cNvPicPr preferRelativeResize="0"/>
          <p:nvPr>
            <p:ph idx="3" type="pic"/>
          </p:nvPr>
        </p:nvPicPr>
        <p:blipFill rotWithShape="1">
          <a:blip r:embed="rId3">
            <a:alphaModFix/>
          </a:blip>
          <a:srcRect b="16890" l="0" r="0" t="26087"/>
          <a:stretch/>
        </p:blipFill>
        <p:spPr>
          <a:xfrm>
            <a:off x="403650" y="1957421"/>
            <a:ext cx="4843200" cy="2761500"/>
          </a:xfrm>
          <a:prstGeom prst="roundRect">
            <a:avLst>
              <a:gd fmla="val 16667" name="adj"/>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g34e33eaa2f2_0_711"/>
          <p:cNvSpPr txBox="1"/>
          <p:nvPr>
            <p:ph type="title"/>
          </p:nvPr>
        </p:nvSpPr>
        <p:spPr>
          <a:xfrm>
            <a:off x="960000" y="593367"/>
            <a:ext cx="10272000" cy="763500"/>
          </a:xfrm>
          <a:prstGeom prst="rect">
            <a:avLst/>
          </a:prstGeom>
        </p:spPr>
        <p:txBody>
          <a:bodyPr anchorCtr="0" anchor="t" bIns="121900" lIns="121900" spcFirstLastPara="1" rIns="121900" wrap="square" tIns="121900">
            <a:noAutofit/>
          </a:bodyPr>
          <a:lstStyle/>
          <a:p>
            <a:pPr indent="0" lvl="0" marL="0" rtl="0" algn="l">
              <a:lnSpc>
                <a:spcPct val="125000"/>
              </a:lnSpc>
              <a:spcBef>
                <a:spcPts val="0"/>
              </a:spcBef>
              <a:spcAft>
                <a:spcPts val="0"/>
              </a:spcAft>
              <a:buNone/>
            </a:pPr>
            <a:r>
              <a:rPr b="0" lang="en-US" sz="4400">
                <a:solidFill>
                  <a:srgbClr val="38512F"/>
                </a:solidFill>
                <a:latin typeface="Lora"/>
                <a:ea typeface="Lora"/>
                <a:cs typeface="Lora"/>
                <a:sym typeface="Lora"/>
              </a:rPr>
              <a:t>Data</a:t>
            </a:r>
            <a:endParaRPr/>
          </a:p>
        </p:txBody>
      </p:sp>
      <p:graphicFrame>
        <p:nvGraphicFramePr>
          <p:cNvPr id="761" name="Google Shape;761;g34e33eaa2f2_0_711"/>
          <p:cNvGraphicFramePr/>
          <p:nvPr/>
        </p:nvGraphicFramePr>
        <p:xfrm>
          <a:off x="558750" y="1456525"/>
          <a:ext cx="3000000" cy="3000000"/>
        </p:xfrm>
        <a:graphic>
          <a:graphicData uri="http://schemas.openxmlformats.org/drawingml/2006/table">
            <a:tbl>
              <a:tblPr>
                <a:noFill/>
                <a:tableStyleId>{743AADD9-F4E9-4670-9C90-0405745ACFBE}</a:tableStyleId>
              </a:tblPr>
              <a:tblGrid>
                <a:gridCol w="3691500"/>
                <a:gridCol w="1185700"/>
                <a:gridCol w="6197275"/>
              </a:tblGrid>
              <a:tr h="364250">
                <a:tc>
                  <a:txBody>
                    <a:bodyPr/>
                    <a:lstStyle/>
                    <a:p>
                      <a:pPr indent="0" lvl="0" marL="0" rtl="0" algn="ctr">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Quantity</a:t>
                      </a:r>
                      <a:endParaRPr b="1" sz="1200">
                        <a:solidFill>
                          <a:schemeClr val="dk1"/>
                        </a:solidFill>
                        <a:latin typeface="Times New Roman"/>
                        <a:ea typeface="Times New Roman"/>
                        <a:cs typeface="Times New Roman"/>
                        <a:sym typeface="Times New Roman"/>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Value</a:t>
                      </a:r>
                      <a:endParaRPr b="1" sz="1200">
                        <a:solidFill>
                          <a:schemeClr val="dk1"/>
                        </a:solidFill>
                        <a:latin typeface="Times New Roman"/>
                        <a:ea typeface="Times New Roman"/>
                        <a:cs typeface="Times New Roman"/>
                        <a:sym typeface="Times New Roman"/>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Source</a:t>
                      </a:r>
                      <a:endParaRPr b="1" sz="1200">
                        <a:solidFill>
                          <a:schemeClr val="dk1"/>
                        </a:solidFill>
                        <a:latin typeface="Times New Roman"/>
                        <a:ea typeface="Times New Roman"/>
                        <a:cs typeface="Times New Roman"/>
                        <a:sym typeface="Times New Roman"/>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4150">
                <a:tc>
                  <a:txBody>
                    <a:bodyPr/>
                    <a:lstStyle/>
                    <a:p>
                      <a:pPr indent="0" lvl="0" marL="0" rtl="0" algn="l">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Probability of Sunny Day</a:t>
                      </a:r>
                      <a:endParaRPr b="1" sz="1200">
                        <a:solidFill>
                          <a:schemeClr val="dk1"/>
                        </a:solidFill>
                        <a:latin typeface="Times New Roman"/>
                        <a:ea typeface="Times New Roman"/>
                        <a:cs typeface="Times New Roman"/>
                        <a:sym typeface="Times New Roman"/>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0.575</a:t>
                      </a:r>
                      <a:endParaRPr b="1" sz="1200">
                        <a:solidFill>
                          <a:schemeClr val="dk1"/>
                        </a:solidFill>
                        <a:latin typeface="Times New Roman"/>
                        <a:ea typeface="Times New Roman"/>
                        <a:cs typeface="Times New Roman"/>
                        <a:sym typeface="Times New Roman"/>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National Centers for Environmental Information (NOAA); </a:t>
                      </a:r>
                      <a:endParaRPr b="1" sz="1200">
                        <a:solidFill>
                          <a:schemeClr val="dk1"/>
                        </a:solidFill>
                        <a:latin typeface="Times New Roman"/>
                        <a:ea typeface="Times New Roman"/>
                        <a:cs typeface="Times New Roman"/>
                        <a:sym typeface="Times New Roman"/>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34125">
                <a:tc>
                  <a:txBody>
                    <a:bodyPr/>
                    <a:lstStyle/>
                    <a:p>
                      <a:pPr indent="0" lvl="0" marL="0" rtl="0" algn="l">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Probability of Cloudy Day</a:t>
                      </a:r>
                      <a:endParaRPr b="1" sz="1200">
                        <a:solidFill>
                          <a:schemeClr val="dk1"/>
                        </a:solidFill>
                        <a:latin typeface="Times New Roman"/>
                        <a:ea typeface="Times New Roman"/>
                        <a:cs typeface="Times New Roman"/>
                        <a:sym typeface="Times New Roman"/>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0.425</a:t>
                      </a:r>
                      <a:endParaRPr b="1" sz="1200">
                        <a:solidFill>
                          <a:schemeClr val="dk1"/>
                        </a:solidFill>
                        <a:latin typeface="Times New Roman"/>
                        <a:ea typeface="Times New Roman"/>
                        <a:cs typeface="Times New Roman"/>
                        <a:sym typeface="Times New Roman"/>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National Centers for Environmental Information (NOAA); </a:t>
                      </a:r>
                      <a:endParaRPr b="1" sz="1200">
                        <a:solidFill>
                          <a:schemeClr val="dk1"/>
                        </a:solidFill>
                        <a:latin typeface="Times New Roman"/>
                        <a:ea typeface="Times New Roman"/>
                        <a:cs typeface="Times New Roman"/>
                        <a:sym typeface="Times New Roman"/>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4150">
                <a:tc>
                  <a:txBody>
                    <a:bodyPr/>
                    <a:lstStyle/>
                    <a:p>
                      <a:pPr indent="0" lvl="0" marL="0" rtl="0" algn="l">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Probability of High Energy Consumption</a:t>
                      </a:r>
                      <a:endParaRPr b="1" sz="1200">
                        <a:solidFill>
                          <a:schemeClr val="dk1"/>
                        </a:solidFill>
                        <a:latin typeface="Times New Roman"/>
                        <a:ea typeface="Times New Roman"/>
                        <a:cs typeface="Times New Roman"/>
                        <a:sym typeface="Times New Roman"/>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0.543</a:t>
                      </a:r>
                      <a:endParaRPr b="1" sz="1200">
                        <a:solidFill>
                          <a:schemeClr val="dk1"/>
                        </a:solidFill>
                        <a:latin typeface="Times New Roman"/>
                        <a:ea typeface="Times New Roman"/>
                        <a:cs typeface="Times New Roman"/>
                        <a:sym typeface="Times New Roman"/>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Derived from 19 of 35 months with &gt;24.65 kWh/day average (User-provided data)</a:t>
                      </a:r>
                      <a:endParaRPr b="1" sz="1200">
                        <a:solidFill>
                          <a:schemeClr val="dk1"/>
                        </a:solidFill>
                        <a:latin typeface="Times New Roman"/>
                        <a:ea typeface="Times New Roman"/>
                        <a:cs typeface="Times New Roman"/>
                        <a:sym typeface="Times New Roman"/>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4150">
                <a:tc>
                  <a:txBody>
                    <a:bodyPr/>
                    <a:lstStyle/>
                    <a:p>
                      <a:pPr indent="0" lvl="0" marL="0" rtl="0" algn="l">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Probability of Low Energy Consumption</a:t>
                      </a:r>
                      <a:endParaRPr b="1" sz="1200">
                        <a:solidFill>
                          <a:schemeClr val="dk1"/>
                        </a:solidFill>
                        <a:latin typeface="Times New Roman"/>
                        <a:ea typeface="Times New Roman"/>
                        <a:cs typeface="Times New Roman"/>
                        <a:sym typeface="Times New Roman"/>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0.457</a:t>
                      </a:r>
                      <a:endParaRPr b="1" sz="1200">
                        <a:solidFill>
                          <a:schemeClr val="dk1"/>
                        </a:solidFill>
                        <a:latin typeface="Times New Roman"/>
                        <a:ea typeface="Times New Roman"/>
                        <a:cs typeface="Times New Roman"/>
                        <a:sym typeface="Times New Roman"/>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Derived from 16 of 35 months with ≤24.65 kWh/day average (User-provided data)</a:t>
                      </a:r>
                      <a:endParaRPr b="1" sz="1200">
                        <a:solidFill>
                          <a:schemeClr val="dk1"/>
                        </a:solidFill>
                        <a:latin typeface="Times New Roman"/>
                        <a:ea typeface="Times New Roman"/>
                        <a:cs typeface="Times New Roman"/>
                        <a:sym typeface="Times New Roman"/>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4250">
                <a:tc>
                  <a:txBody>
                    <a:bodyPr/>
                    <a:lstStyle/>
                    <a:p>
                      <a:pPr indent="0" lvl="0" marL="0" rtl="0" algn="l">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Probability of Low Degradation (≤ 0.5% per year)</a:t>
                      </a:r>
                      <a:endParaRPr b="1" sz="1200">
                        <a:solidFill>
                          <a:schemeClr val="dk1"/>
                        </a:solidFill>
                        <a:latin typeface="Times New Roman"/>
                        <a:ea typeface="Times New Roman"/>
                        <a:cs typeface="Times New Roman"/>
                        <a:sym typeface="Times New Roman"/>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0.80</a:t>
                      </a:r>
                      <a:endParaRPr b="1" sz="1200">
                        <a:solidFill>
                          <a:schemeClr val="dk1"/>
                        </a:solidFill>
                        <a:latin typeface="Times New Roman"/>
                        <a:ea typeface="Times New Roman"/>
                        <a:cs typeface="Times New Roman"/>
                        <a:sym typeface="Times New Roman"/>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National Renewable Energy Laboratory (NREL); Tier-1 panel industry standard rates</a:t>
                      </a:r>
                      <a:endParaRPr b="1" sz="1200">
                        <a:solidFill>
                          <a:schemeClr val="dk1"/>
                        </a:solidFill>
                        <a:latin typeface="Times New Roman"/>
                        <a:ea typeface="Times New Roman"/>
                        <a:cs typeface="Times New Roman"/>
                        <a:sym typeface="Times New Roman"/>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4250">
                <a:tc>
                  <a:txBody>
                    <a:bodyPr/>
                    <a:lstStyle/>
                    <a:p>
                      <a:pPr indent="0" lvl="0" marL="0" rtl="0" algn="l">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Probability of High Degradation (&gt; 0.5% per year)</a:t>
                      </a:r>
                      <a:endParaRPr b="1" sz="1200">
                        <a:solidFill>
                          <a:schemeClr val="dk1"/>
                        </a:solidFill>
                        <a:latin typeface="Times New Roman"/>
                        <a:ea typeface="Times New Roman"/>
                        <a:cs typeface="Times New Roman"/>
                        <a:sym typeface="Times New Roman"/>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0.20</a:t>
                      </a:r>
                      <a:endParaRPr b="1" sz="1200">
                        <a:solidFill>
                          <a:schemeClr val="dk1"/>
                        </a:solidFill>
                        <a:latin typeface="Times New Roman"/>
                        <a:ea typeface="Times New Roman"/>
                        <a:cs typeface="Times New Roman"/>
                        <a:sym typeface="Times New Roman"/>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NREL panel studies; worse conditions or poor quality</a:t>
                      </a:r>
                      <a:endParaRPr b="1" sz="1200">
                        <a:solidFill>
                          <a:schemeClr val="dk1"/>
                        </a:solidFill>
                        <a:latin typeface="Times New Roman"/>
                        <a:ea typeface="Times New Roman"/>
                        <a:cs typeface="Times New Roman"/>
                        <a:sym typeface="Times New Roman"/>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4250">
                <a:tc>
                  <a:txBody>
                    <a:bodyPr/>
                    <a:lstStyle/>
                    <a:p>
                      <a:pPr indent="0" lvl="0" marL="0" rtl="0" algn="l">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Probability of Low Maintenance Over 30 Years</a:t>
                      </a:r>
                      <a:endParaRPr b="1" sz="1200">
                        <a:solidFill>
                          <a:schemeClr val="dk1"/>
                        </a:solidFill>
                        <a:latin typeface="Times New Roman"/>
                        <a:ea typeface="Times New Roman"/>
                        <a:cs typeface="Times New Roman"/>
                        <a:sym typeface="Times New Roman"/>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0.70</a:t>
                      </a:r>
                      <a:endParaRPr b="1" sz="1200">
                        <a:solidFill>
                          <a:schemeClr val="dk1"/>
                        </a:solidFill>
                        <a:latin typeface="Times New Roman"/>
                        <a:ea typeface="Times New Roman"/>
                        <a:cs typeface="Times New Roman"/>
                        <a:sym typeface="Times New Roman"/>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EnergySage, NREL, Forbes; REC panels, microinverters, and moderate climate assumptions</a:t>
                      </a:r>
                      <a:endParaRPr b="1" sz="1200">
                        <a:solidFill>
                          <a:schemeClr val="dk1"/>
                        </a:solidFill>
                        <a:latin typeface="Times New Roman"/>
                        <a:ea typeface="Times New Roman"/>
                        <a:cs typeface="Times New Roman"/>
                        <a:sym typeface="Times New Roman"/>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4250">
                <a:tc>
                  <a:txBody>
                    <a:bodyPr/>
                    <a:lstStyle/>
                    <a:p>
                      <a:pPr indent="0" lvl="0" marL="0" rtl="0" algn="l">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Probability of High Maintenance Over 30 Years</a:t>
                      </a:r>
                      <a:endParaRPr b="1" sz="1200">
                        <a:solidFill>
                          <a:schemeClr val="dk1"/>
                        </a:solidFill>
                        <a:latin typeface="Times New Roman"/>
                        <a:ea typeface="Times New Roman"/>
                        <a:cs typeface="Times New Roman"/>
                        <a:sym typeface="Times New Roman"/>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0.30</a:t>
                      </a:r>
                      <a:endParaRPr b="1" sz="1200">
                        <a:solidFill>
                          <a:schemeClr val="dk1"/>
                        </a:solidFill>
                        <a:latin typeface="Times New Roman"/>
                        <a:ea typeface="Times New Roman"/>
                        <a:cs typeface="Times New Roman"/>
                        <a:sym typeface="Times New Roman"/>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EnergySage, NREL; Accounts for harsher climate, aging, professional services</a:t>
                      </a:r>
                      <a:endParaRPr b="1" sz="1200">
                        <a:solidFill>
                          <a:schemeClr val="dk1"/>
                        </a:solidFill>
                        <a:latin typeface="Times New Roman"/>
                        <a:ea typeface="Times New Roman"/>
                        <a:cs typeface="Times New Roman"/>
                        <a:sym typeface="Times New Roman"/>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4250">
                <a:tc>
                  <a:txBody>
                    <a:bodyPr/>
                    <a:lstStyle/>
                    <a:p>
                      <a:pPr indent="0" lvl="0" marL="0" rtl="0" algn="l">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Probability of Utility Rates Increasing (next 30 years)</a:t>
                      </a:r>
                      <a:endParaRPr b="1" sz="1200">
                        <a:solidFill>
                          <a:schemeClr val="dk1"/>
                        </a:solidFill>
                        <a:latin typeface="Times New Roman"/>
                        <a:ea typeface="Times New Roman"/>
                        <a:cs typeface="Times New Roman"/>
                        <a:sym typeface="Times New Roman"/>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0.75</a:t>
                      </a:r>
                      <a:endParaRPr b="1" sz="1200">
                        <a:solidFill>
                          <a:schemeClr val="dk1"/>
                        </a:solidFill>
                        <a:latin typeface="Times New Roman"/>
                        <a:ea typeface="Times New Roman"/>
                        <a:cs typeface="Times New Roman"/>
                        <a:sym typeface="Times New Roman"/>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Historical ~3% growth (EIA); Solar planning models assume upward trend</a:t>
                      </a:r>
                      <a:endParaRPr b="1" sz="1200">
                        <a:solidFill>
                          <a:schemeClr val="dk1"/>
                        </a:solidFill>
                        <a:latin typeface="Times New Roman"/>
                        <a:ea typeface="Times New Roman"/>
                        <a:cs typeface="Times New Roman"/>
                        <a:sym typeface="Times New Roman"/>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4250">
                <a:tc>
                  <a:txBody>
                    <a:bodyPr/>
                    <a:lstStyle/>
                    <a:p>
                      <a:pPr indent="0" lvl="0" marL="0" rtl="0" algn="l">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Probability of Utility Rates Staying Same/Decreasing</a:t>
                      </a:r>
                      <a:endParaRPr b="1" sz="1200">
                        <a:solidFill>
                          <a:schemeClr val="dk1"/>
                        </a:solidFill>
                        <a:latin typeface="Times New Roman"/>
                        <a:ea typeface="Times New Roman"/>
                        <a:cs typeface="Times New Roman"/>
                        <a:sym typeface="Times New Roman"/>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0.25</a:t>
                      </a:r>
                      <a:endParaRPr b="1" sz="1200">
                        <a:solidFill>
                          <a:schemeClr val="dk1"/>
                        </a:solidFill>
                        <a:latin typeface="Times New Roman"/>
                        <a:ea typeface="Times New Roman"/>
                        <a:cs typeface="Times New Roman"/>
                        <a:sym typeface="Times New Roman"/>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US" sz="1200">
                          <a:solidFill>
                            <a:schemeClr val="dk1"/>
                          </a:solidFill>
                          <a:latin typeface="Times New Roman"/>
                          <a:ea typeface="Times New Roman"/>
                          <a:cs typeface="Times New Roman"/>
                          <a:sym typeface="Times New Roman"/>
                        </a:rPr>
                        <a:t>Based on shift to renewables, grid reforms; conservative assumption from analysis</a:t>
                      </a:r>
                      <a:endParaRPr b="1" sz="1200">
                        <a:solidFill>
                          <a:schemeClr val="dk1"/>
                        </a:solidFill>
                        <a:latin typeface="Times New Roman"/>
                        <a:ea typeface="Times New Roman"/>
                        <a:cs typeface="Times New Roman"/>
                        <a:sym typeface="Times New Roman"/>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g34e33eaa2f2_0_752"/>
          <p:cNvSpPr txBox="1"/>
          <p:nvPr>
            <p:ph type="title"/>
          </p:nvPr>
        </p:nvSpPr>
        <p:spPr>
          <a:xfrm>
            <a:off x="960000" y="593367"/>
            <a:ext cx="10272000" cy="763500"/>
          </a:xfrm>
          <a:prstGeom prst="rect">
            <a:avLst/>
          </a:prstGeom>
        </p:spPr>
        <p:txBody>
          <a:bodyPr anchorCtr="0" anchor="t" bIns="121900" lIns="121900" spcFirstLastPara="1" rIns="121900" wrap="square" tIns="121900">
            <a:noAutofit/>
          </a:bodyPr>
          <a:lstStyle/>
          <a:p>
            <a:pPr indent="0" lvl="0" marL="0" rtl="0" algn="l">
              <a:lnSpc>
                <a:spcPct val="125000"/>
              </a:lnSpc>
              <a:spcBef>
                <a:spcPts val="0"/>
              </a:spcBef>
              <a:spcAft>
                <a:spcPts val="0"/>
              </a:spcAft>
              <a:buNone/>
            </a:pPr>
            <a:r>
              <a:rPr b="0" lang="en-US" sz="4400">
                <a:solidFill>
                  <a:srgbClr val="38512F"/>
                </a:solidFill>
                <a:latin typeface="Lora"/>
                <a:ea typeface="Lora"/>
                <a:cs typeface="Lora"/>
                <a:sym typeface="Lora"/>
              </a:rPr>
              <a:t>Main Decision</a:t>
            </a:r>
            <a:endParaRPr/>
          </a:p>
        </p:txBody>
      </p:sp>
      <p:pic>
        <p:nvPicPr>
          <p:cNvPr id="767" name="Google Shape;767;g34e33eaa2f2_0_752"/>
          <p:cNvPicPr preferRelativeResize="0"/>
          <p:nvPr/>
        </p:nvPicPr>
        <p:blipFill>
          <a:blip r:embed="rId3">
            <a:alphaModFix/>
          </a:blip>
          <a:stretch>
            <a:fillRect/>
          </a:stretch>
        </p:blipFill>
        <p:spPr>
          <a:xfrm>
            <a:off x="2324100" y="1752592"/>
            <a:ext cx="7543800" cy="3352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g34e33eaa2f2_0_757"/>
          <p:cNvSpPr txBox="1"/>
          <p:nvPr>
            <p:ph type="title"/>
          </p:nvPr>
        </p:nvSpPr>
        <p:spPr>
          <a:xfrm>
            <a:off x="960000" y="593367"/>
            <a:ext cx="10272000" cy="763500"/>
          </a:xfrm>
          <a:prstGeom prst="rect">
            <a:avLst/>
          </a:prstGeom>
        </p:spPr>
        <p:txBody>
          <a:bodyPr anchorCtr="0" anchor="t" bIns="121900" lIns="121900" spcFirstLastPara="1" rIns="121900" wrap="square" tIns="121900">
            <a:noAutofit/>
          </a:bodyPr>
          <a:lstStyle/>
          <a:p>
            <a:pPr indent="0" lvl="0" marL="0" rtl="0" algn="l">
              <a:lnSpc>
                <a:spcPct val="125000"/>
              </a:lnSpc>
              <a:spcBef>
                <a:spcPts val="0"/>
              </a:spcBef>
              <a:spcAft>
                <a:spcPts val="0"/>
              </a:spcAft>
              <a:buNone/>
            </a:pPr>
            <a:r>
              <a:rPr b="0" lang="en-US" sz="4400">
                <a:solidFill>
                  <a:srgbClr val="38512F"/>
                </a:solidFill>
                <a:latin typeface="Lora"/>
                <a:ea typeface="Lora"/>
                <a:cs typeface="Lora"/>
                <a:sym typeface="Lora"/>
              </a:rPr>
              <a:t>Payment Strategy</a:t>
            </a:r>
            <a:endParaRPr/>
          </a:p>
        </p:txBody>
      </p:sp>
      <p:pic>
        <p:nvPicPr>
          <p:cNvPr id="773" name="Google Shape;773;g34e33eaa2f2_0_757"/>
          <p:cNvPicPr preferRelativeResize="0"/>
          <p:nvPr/>
        </p:nvPicPr>
        <p:blipFill>
          <a:blip r:embed="rId3">
            <a:alphaModFix/>
          </a:blip>
          <a:stretch>
            <a:fillRect/>
          </a:stretch>
        </p:blipFill>
        <p:spPr>
          <a:xfrm>
            <a:off x="1122788" y="1418787"/>
            <a:ext cx="9946425" cy="4020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g34e33eaa2f2_0_763"/>
          <p:cNvSpPr txBox="1"/>
          <p:nvPr>
            <p:ph type="title"/>
          </p:nvPr>
        </p:nvSpPr>
        <p:spPr>
          <a:xfrm>
            <a:off x="960000" y="593367"/>
            <a:ext cx="10272000" cy="763500"/>
          </a:xfrm>
          <a:prstGeom prst="rect">
            <a:avLst/>
          </a:prstGeom>
        </p:spPr>
        <p:txBody>
          <a:bodyPr anchorCtr="0" anchor="t" bIns="121900" lIns="121900" spcFirstLastPara="1" rIns="121900" wrap="square" tIns="121900">
            <a:noAutofit/>
          </a:bodyPr>
          <a:lstStyle/>
          <a:p>
            <a:pPr indent="0" lvl="0" marL="0" rtl="0" algn="l">
              <a:lnSpc>
                <a:spcPct val="125000"/>
              </a:lnSpc>
              <a:spcBef>
                <a:spcPts val="0"/>
              </a:spcBef>
              <a:spcAft>
                <a:spcPts val="0"/>
              </a:spcAft>
              <a:buNone/>
            </a:pPr>
            <a:r>
              <a:rPr b="0" lang="en-US" sz="3200">
                <a:solidFill>
                  <a:srgbClr val="38512F"/>
                </a:solidFill>
                <a:latin typeface="Lora"/>
                <a:ea typeface="Lora"/>
                <a:cs typeface="Lora"/>
                <a:sym typeface="Lora"/>
              </a:rPr>
              <a:t>Projected Costs Under Different Conditions - Sunny</a:t>
            </a:r>
            <a:endParaRPr sz="2800"/>
          </a:p>
        </p:txBody>
      </p:sp>
      <p:pic>
        <p:nvPicPr>
          <p:cNvPr id="779" name="Google Shape;779;g34e33eaa2f2_0_763"/>
          <p:cNvPicPr preferRelativeResize="0"/>
          <p:nvPr/>
        </p:nvPicPr>
        <p:blipFill>
          <a:blip r:embed="rId3">
            <a:alphaModFix/>
          </a:blip>
          <a:stretch>
            <a:fillRect/>
          </a:stretch>
        </p:blipFill>
        <p:spPr>
          <a:xfrm>
            <a:off x="1759950" y="1459450"/>
            <a:ext cx="8672100" cy="49001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34e33eaa2f2_1_2"/>
          <p:cNvSpPr txBox="1"/>
          <p:nvPr>
            <p:ph type="title"/>
          </p:nvPr>
        </p:nvSpPr>
        <p:spPr>
          <a:xfrm>
            <a:off x="960000" y="593367"/>
            <a:ext cx="10272000" cy="763500"/>
          </a:xfrm>
          <a:prstGeom prst="rect">
            <a:avLst/>
          </a:prstGeom>
        </p:spPr>
        <p:txBody>
          <a:bodyPr anchorCtr="0" anchor="t" bIns="121900" lIns="121900" spcFirstLastPara="1" rIns="121900" wrap="square" tIns="121900">
            <a:noAutofit/>
          </a:bodyPr>
          <a:lstStyle/>
          <a:p>
            <a:pPr indent="0" lvl="0" marL="0" rtl="0" algn="l">
              <a:lnSpc>
                <a:spcPct val="125000"/>
              </a:lnSpc>
              <a:spcBef>
                <a:spcPts val="0"/>
              </a:spcBef>
              <a:spcAft>
                <a:spcPts val="0"/>
              </a:spcAft>
              <a:buNone/>
            </a:pPr>
            <a:r>
              <a:rPr b="0" lang="en-US" sz="3200">
                <a:solidFill>
                  <a:srgbClr val="38512F"/>
                </a:solidFill>
                <a:latin typeface="Lora"/>
                <a:ea typeface="Lora"/>
                <a:cs typeface="Lora"/>
                <a:sym typeface="Lora"/>
              </a:rPr>
              <a:t>Projected Costs Under Different Conditions - Cloudy</a:t>
            </a:r>
            <a:endParaRPr b="0" sz="4400">
              <a:solidFill>
                <a:srgbClr val="38512F"/>
              </a:solidFill>
              <a:latin typeface="Lora"/>
              <a:ea typeface="Lora"/>
              <a:cs typeface="Lora"/>
              <a:sym typeface="Lora"/>
            </a:endParaRPr>
          </a:p>
        </p:txBody>
      </p:sp>
      <p:pic>
        <p:nvPicPr>
          <p:cNvPr id="785" name="Google Shape;785;g34e33eaa2f2_1_2"/>
          <p:cNvPicPr preferRelativeResize="0"/>
          <p:nvPr/>
        </p:nvPicPr>
        <p:blipFill>
          <a:blip r:embed="rId3">
            <a:alphaModFix/>
          </a:blip>
          <a:stretch>
            <a:fillRect/>
          </a:stretch>
        </p:blipFill>
        <p:spPr>
          <a:xfrm>
            <a:off x="1759950" y="1519250"/>
            <a:ext cx="8672100" cy="48503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g34e33eaa2f2_1_9"/>
          <p:cNvSpPr txBox="1"/>
          <p:nvPr>
            <p:ph type="title"/>
          </p:nvPr>
        </p:nvSpPr>
        <p:spPr>
          <a:xfrm>
            <a:off x="960000" y="593367"/>
            <a:ext cx="10272000" cy="763500"/>
          </a:xfrm>
          <a:prstGeom prst="rect">
            <a:avLst/>
          </a:prstGeom>
        </p:spPr>
        <p:txBody>
          <a:bodyPr anchorCtr="0" anchor="t" bIns="121900" lIns="121900" spcFirstLastPara="1" rIns="121900" wrap="square" tIns="121900">
            <a:noAutofit/>
          </a:bodyPr>
          <a:lstStyle/>
          <a:p>
            <a:pPr indent="0" lvl="0" marL="0" rtl="0" algn="l">
              <a:lnSpc>
                <a:spcPct val="125000"/>
              </a:lnSpc>
              <a:spcBef>
                <a:spcPts val="0"/>
              </a:spcBef>
              <a:spcAft>
                <a:spcPts val="0"/>
              </a:spcAft>
              <a:buNone/>
            </a:pPr>
            <a:r>
              <a:rPr b="0" lang="en-US" sz="3200">
                <a:solidFill>
                  <a:srgbClr val="38512F"/>
                </a:solidFill>
                <a:latin typeface="Lora"/>
                <a:ea typeface="Lora"/>
                <a:cs typeface="Lora"/>
                <a:sym typeface="Lora"/>
              </a:rPr>
              <a:t>Projected Costs Without Solar Installation</a:t>
            </a:r>
            <a:endParaRPr/>
          </a:p>
        </p:txBody>
      </p:sp>
      <p:pic>
        <p:nvPicPr>
          <p:cNvPr id="791" name="Google Shape;791;g34e33eaa2f2_1_9"/>
          <p:cNvPicPr preferRelativeResize="0"/>
          <p:nvPr/>
        </p:nvPicPr>
        <p:blipFill>
          <a:blip r:embed="rId3">
            <a:alphaModFix/>
          </a:blip>
          <a:stretch>
            <a:fillRect/>
          </a:stretch>
        </p:blipFill>
        <p:spPr>
          <a:xfrm>
            <a:off x="556200" y="1502040"/>
            <a:ext cx="11079600" cy="42768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g34e33eaa2f2_1_15"/>
          <p:cNvSpPr txBox="1"/>
          <p:nvPr>
            <p:ph type="title"/>
          </p:nvPr>
        </p:nvSpPr>
        <p:spPr>
          <a:xfrm>
            <a:off x="960000" y="593367"/>
            <a:ext cx="10272000" cy="763500"/>
          </a:xfrm>
          <a:prstGeom prst="rect">
            <a:avLst/>
          </a:prstGeom>
        </p:spPr>
        <p:txBody>
          <a:bodyPr anchorCtr="0" anchor="t" bIns="121900" lIns="121900" spcFirstLastPara="1" rIns="121900" wrap="square" tIns="121900">
            <a:noAutofit/>
          </a:bodyPr>
          <a:lstStyle/>
          <a:p>
            <a:pPr indent="0" lvl="0" marL="0" rtl="0" algn="l">
              <a:lnSpc>
                <a:spcPct val="125000"/>
              </a:lnSpc>
              <a:spcBef>
                <a:spcPts val="0"/>
              </a:spcBef>
              <a:spcAft>
                <a:spcPts val="0"/>
              </a:spcAft>
              <a:buNone/>
            </a:pPr>
            <a:r>
              <a:rPr b="0" lang="en-US" sz="3100">
                <a:solidFill>
                  <a:srgbClr val="38512F"/>
                </a:solidFill>
                <a:latin typeface="Lora"/>
                <a:ea typeface="Lora"/>
                <a:cs typeface="Lora"/>
                <a:sym typeface="Lora"/>
              </a:rPr>
              <a:t>Final Recommendation Based on Cost-Benefit Analysis</a:t>
            </a:r>
            <a:endParaRPr sz="3900"/>
          </a:p>
        </p:txBody>
      </p:sp>
      <p:pic>
        <p:nvPicPr>
          <p:cNvPr id="797" name="Google Shape;797;g34e33eaa2f2_1_15"/>
          <p:cNvPicPr preferRelativeResize="0"/>
          <p:nvPr/>
        </p:nvPicPr>
        <p:blipFill>
          <a:blip r:embed="rId3">
            <a:alphaModFix/>
          </a:blip>
          <a:stretch>
            <a:fillRect/>
          </a:stretch>
        </p:blipFill>
        <p:spPr>
          <a:xfrm>
            <a:off x="0" y="1522370"/>
            <a:ext cx="12192000" cy="48702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34e33eaa2f2_1_22"/>
          <p:cNvSpPr txBox="1"/>
          <p:nvPr>
            <p:ph idx="4294967295" type="title"/>
          </p:nvPr>
        </p:nvSpPr>
        <p:spPr>
          <a:xfrm>
            <a:off x="2073350" y="593375"/>
            <a:ext cx="9158700" cy="763500"/>
          </a:xfrm>
          <a:prstGeom prst="rect">
            <a:avLst/>
          </a:prstGeom>
        </p:spPr>
        <p:txBody>
          <a:bodyPr anchorCtr="0" anchor="t" bIns="121900" lIns="121900" spcFirstLastPara="1" rIns="121900" wrap="square" tIns="121900">
            <a:noAutofit/>
          </a:bodyPr>
          <a:lstStyle/>
          <a:p>
            <a:pPr indent="0" lvl="0" marL="0" rtl="0" algn="l">
              <a:lnSpc>
                <a:spcPct val="125000"/>
              </a:lnSpc>
              <a:spcBef>
                <a:spcPts val="0"/>
              </a:spcBef>
              <a:spcAft>
                <a:spcPts val="0"/>
              </a:spcAft>
              <a:buNone/>
            </a:pPr>
            <a:r>
              <a:rPr b="0" lang="en-US" sz="3100">
                <a:solidFill>
                  <a:srgbClr val="38512F"/>
                </a:solidFill>
                <a:latin typeface="Lora"/>
                <a:ea typeface="Lora"/>
                <a:cs typeface="Lora"/>
                <a:sym typeface="Lora"/>
              </a:rPr>
              <a:t>Sensitivity Analysis - Payment Node</a:t>
            </a:r>
            <a:endParaRPr sz="3900"/>
          </a:p>
        </p:txBody>
      </p:sp>
      <p:pic>
        <p:nvPicPr>
          <p:cNvPr id="803" name="Google Shape;803;g34e33eaa2f2_1_22"/>
          <p:cNvPicPr preferRelativeResize="0"/>
          <p:nvPr/>
        </p:nvPicPr>
        <p:blipFill>
          <a:blip r:embed="rId3">
            <a:alphaModFix/>
          </a:blip>
          <a:stretch>
            <a:fillRect/>
          </a:stretch>
        </p:blipFill>
        <p:spPr>
          <a:xfrm>
            <a:off x="2946626" y="1356875"/>
            <a:ext cx="6298751" cy="4889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g34e33eaa2f2_1_30"/>
          <p:cNvSpPr txBox="1"/>
          <p:nvPr>
            <p:ph idx="4294967295" type="title"/>
          </p:nvPr>
        </p:nvSpPr>
        <p:spPr>
          <a:xfrm>
            <a:off x="2073350" y="593375"/>
            <a:ext cx="9158700" cy="763500"/>
          </a:xfrm>
          <a:prstGeom prst="rect">
            <a:avLst/>
          </a:prstGeom>
        </p:spPr>
        <p:txBody>
          <a:bodyPr anchorCtr="0" anchor="t" bIns="121900" lIns="121900" spcFirstLastPara="1" rIns="121900" wrap="square" tIns="121900">
            <a:noAutofit/>
          </a:bodyPr>
          <a:lstStyle/>
          <a:p>
            <a:pPr indent="0" lvl="0" marL="0" rtl="0" algn="l">
              <a:lnSpc>
                <a:spcPct val="125000"/>
              </a:lnSpc>
              <a:spcBef>
                <a:spcPts val="0"/>
              </a:spcBef>
              <a:spcAft>
                <a:spcPts val="0"/>
              </a:spcAft>
              <a:buNone/>
            </a:pPr>
            <a:r>
              <a:rPr b="0" lang="en-US" sz="3100">
                <a:solidFill>
                  <a:srgbClr val="38512F"/>
                </a:solidFill>
                <a:latin typeface="Lora"/>
                <a:ea typeface="Lora"/>
                <a:cs typeface="Lora"/>
                <a:sym typeface="Lora"/>
              </a:rPr>
              <a:t>Sensitivity Analysis - Entire Model</a:t>
            </a:r>
            <a:endParaRPr sz="3900"/>
          </a:p>
        </p:txBody>
      </p:sp>
      <p:pic>
        <p:nvPicPr>
          <p:cNvPr id="809" name="Google Shape;809;g34e33eaa2f2_1_30"/>
          <p:cNvPicPr preferRelativeResize="0"/>
          <p:nvPr/>
        </p:nvPicPr>
        <p:blipFill>
          <a:blip r:embed="rId3">
            <a:alphaModFix/>
          </a:blip>
          <a:stretch>
            <a:fillRect/>
          </a:stretch>
        </p:blipFill>
        <p:spPr>
          <a:xfrm>
            <a:off x="562072" y="2492850"/>
            <a:ext cx="5232325" cy="3899675"/>
          </a:xfrm>
          <a:prstGeom prst="rect">
            <a:avLst/>
          </a:prstGeom>
          <a:noFill/>
          <a:ln>
            <a:noFill/>
          </a:ln>
        </p:spPr>
      </p:pic>
      <p:pic>
        <p:nvPicPr>
          <p:cNvPr id="810" name="Google Shape;810;g34e33eaa2f2_1_30"/>
          <p:cNvPicPr preferRelativeResize="0"/>
          <p:nvPr/>
        </p:nvPicPr>
        <p:blipFill>
          <a:blip r:embed="rId4">
            <a:alphaModFix/>
          </a:blip>
          <a:stretch>
            <a:fillRect/>
          </a:stretch>
        </p:blipFill>
        <p:spPr>
          <a:xfrm>
            <a:off x="6927989" y="2492850"/>
            <a:ext cx="4780610" cy="3899675"/>
          </a:xfrm>
          <a:prstGeom prst="rect">
            <a:avLst/>
          </a:prstGeom>
          <a:noFill/>
          <a:ln>
            <a:noFill/>
          </a:ln>
        </p:spPr>
      </p:pic>
      <p:sp>
        <p:nvSpPr>
          <p:cNvPr id="811" name="Google Shape;811;g34e33eaa2f2_1_30"/>
          <p:cNvSpPr txBox="1"/>
          <p:nvPr>
            <p:ph idx="4294967295" type="title"/>
          </p:nvPr>
        </p:nvSpPr>
        <p:spPr>
          <a:xfrm>
            <a:off x="1907138" y="1841400"/>
            <a:ext cx="2542200" cy="539400"/>
          </a:xfrm>
          <a:prstGeom prst="rect">
            <a:avLst/>
          </a:prstGeom>
        </p:spPr>
        <p:txBody>
          <a:bodyPr anchorCtr="0" anchor="t" bIns="121900" lIns="121900" spcFirstLastPara="1" rIns="121900" wrap="square" tIns="121900">
            <a:noAutofit/>
          </a:bodyPr>
          <a:lstStyle/>
          <a:p>
            <a:pPr indent="0" lvl="0" marL="0" rtl="0" algn="l">
              <a:lnSpc>
                <a:spcPct val="125000"/>
              </a:lnSpc>
              <a:spcBef>
                <a:spcPts val="0"/>
              </a:spcBef>
              <a:spcAft>
                <a:spcPts val="0"/>
              </a:spcAft>
              <a:buNone/>
            </a:pPr>
            <a:r>
              <a:rPr b="0" lang="en-US" sz="2100">
                <a:solidFill>
                  <a:srgbClr val="38512F"/>
                </a:solidFill>
                <a:latin typeface="Lora"/>
                <a:ea typeface="Lora"/>
                <a:cs typeface="Lora"/>
                <a:sym typeface="Lora"/>
              </a:rPr>
              <a:t>Upfront Scenario</a:t>
            </a:r>
            <a:endParaRPr b="0" sz="2100">
              <a:solidFill>
                <a:srgbClr val="38512F"/>
              </a:solidFill>
              <a:latin typeface="Lora"/>
              <a:ea typeface="Lora"/>
              <a:cs typeface="Lora"/>
              <a:sym typeface="Lora"/>
            </a:endParaRPr>
          </a:p>
        </p:txBody>
      </p:sp>
      <p:sp>
        <p:nvSpPr>
          <p:cNvPr id="812" name="Google Shape;812;g34e33eaa2f2_1_30"/>
          <p:cNvSpPr txBox="1"/>
          <p:nvPr>
            <p:ph idx="4294967295" type="title"/>
          </p:nvPr>
        </p:nvSpPr>
        <p:spPr>
          <a:xfrm>
            <a:off x="7948351" y="1953450"/>
            <a:ext cx="2739900" cy="539400"/>
          </a:xfrm>
          <a:prstGeom prst="rect">
            <a:avLst/>
          </a:prstGeom>
        </p:spPr>
        <p:txBody>
          <a:bodyPr anchorCtr="0" anchor="t" bIns="121900" lIns="121900" spcFirstLastPara="1" rIns="121900" wrap="square" tIns="121900">
            <a:noAutofit/>
          </a:bodyPr>
          <a:lstStyle/>
          <a:p>
            <a:pPr indent="0" lvl="0" marL="0" rtl="0" algn="l">
              <a:lnSpc>
                <a:spcPct val="125000"/>
              </a:lnSpc>
              <a:spcBef>
                <a:spcPts val="0"/>
              </a:spcBef>
              <a:spcAft>
                <a:spcPts val="0"/>
              </a:spcAft>
              <a:buNone/>
            </a:pPr>
            <a:r>
              <a:rPr b="0" lang="en-US" sz="2100">
                <a:solidFill>
                  <a:srgbClr val="38512F"/>
                </a:solidFill>
                <a:latin typeface="Lora"/>
                <a:ea typeface="Lora"/>
                <a:cs typeface="Lora"/>
                <a:sym typeface="Lora"/>
              </a:rPr>
              <a:t>Financing </a:t>
            </a:r>
            <a:r>
              <a:rPr b="0" lang="en-US" sz="2100">
                <a:solidFill>
                  <a:srgbClr val="38512F"/>
                </a:solidFill>
                <a:latin typeface="Lora"/>
                <a:ea typeface="Lora"/>
                <a:cs typeface="Lora"/>
                <a:sym typeface="Lora"/>
              </a:rPr>
              <a:t>Scenario</a:t>
            </a:r>
            <a:endParaRPr b="0" sz="2100">
              <a:solidFill>
                <a:srgbClr val="38512F"/>
              </a:solidFill>
              <a:latin typeface="Lora"/>
              <a:ea typeface="Lora"/>
              <a:cs typeface="Lora"/>
              <a:sym typeface="Lo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g34e33eaa2f2_0_675"/>
          <p:cNvSpPr txBox="1"/>
          <p:nvPr>
            <p:ph type="title"/>
          </p:nvPr>
        </p:nvSpPr>
        <p:spPr>
          <a:xfrm>
            <a:off x="1082633" y="1356300"/>
            <a:ext cx="5726400" cy="763500"/>
          </a:xfrm>
          <a:prstGeom prst="rect">
            <a:avLst/>
          </a:prstGeom>
        </p:spPr>
        <p:txBody>
          <a:bodyPr anchorCtr="0" anchor="b" bIns="121900" lIns="121900" spcFirstLastPara="1" rIns="121900" wrap="square" tIns="121900">
            <a:noAutofit/>
          </a:bodyPr>
          <a:lstStyle/>
          <a:p>
            <a:pPr indent="0" lvl="0" marL="0" rtl="0" algn="l">
              <a:lnSpc>
                <a:spcPct val="125000"/>
              </a:lnSpc>
              <a:spcBef>
                <a:spcPts val="0"/>
              </a:spcBef>
              <a:spcAft>
                <a:spcPts val="0"/>
              </a:spcAft>
              <a:buClr>
                <a:srgbClr val="38512F"/>
              </a:buClr>
              <a:buSzPts val="4400"/>
              <a:buFont typeface="Lora"/>
              <a:buNone/>
            </a:pPr>
            <a:r>
              <a:rPr b="0" lang="en-US" sz="4400">
                <a:solidFill>
                  <a:srgbClr val="38512F"/>
                </a:solidFill>
                <a:latin typeface="Lora"/>
                <a:ea typeface="Lora"/>
                <a:cs typeface="Lora"/>
                <a:sym typeface="Lora"/>
              </a:rPr>
              <a:t>The Decision</a:t>
            </a:r>
            <a:endParaRPr/>
          </a:p>
        </p:txBody>
      </p:sp>
      <p:sp>
        <p:nvSpPr>
          <p:cNvPr id="688" name="Google Shape;688;g34e33eaa2f2_0_675"/>
          <p:cNvSpPr txBox="1"/>
          <p:nvPr>
            <p:ph idx="1" type="subTitle"/>
          </p:nvPr>
        </p:nvSpPr>
        <p:spPr>
          <a:xfrm>
            <a:off x="1082625" y="2119804"/>
            <a:ext cx="5726400" cy="4063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1200">
                <a:solidFill>
                  <a:srgbClr val="000000"/>
                </a:solidFill>
                <a:latin typeface="Lora"/>
                <a:ea typeface="Lora"/>
                <a:cs typeface="Lora"/>
                <a:sym typeface="Lora"/>
              </a:rPr>
              <a:t>Primary Decision:</a:t>
            </a:r>
            <a:br>
              <a:rPr lang="en-US" sz="1200">
                <a:solidFill>
                  <a:srgbClr val="000000"/>
                </a:solidFill>
                <a:latin typeface="Lora"/>
                <a:ea typeface="Lora"/>
                <a:cs typeface="Lora"/>
                <a:sym typeface="Lora"/>
              </a:rPr>
            </a:br>
            <a:r>
              <a:rPr lang="en-US" sz="1200">
                <a:solidFill>
                  <a:srgbClr val="000000"/>
                </a:solidFill>
                <a:latin typeface="Lora"/>
                <a:ea typeface="Lora"/>
                <a:cs typeface="Lora"/>
                <a:sym typeface="Lora"/>
              </a:rPr>
              <a:t> Should the homeowner install solar panels or not install?</a:t>
            </a:r>
            <a:br>
              <a:rPr lang="en-US" sz="1200">
                <a:solidFill>
                  <a:srgbClr val="000000"/>
                </a:solidFill>
                <a:latin typeface="Lora"/>
                <a:ea typeface="Lora"/>
                <a:cs typeface="Lora"/>
                <a:sym typeface="Lora"/>
              </a:rPr>
            </a:br>
            <a:endParaRPr sz="1200">
              <a:solidFill>
                <a:srgbClr val="000000"/>
              </a:solidFill>
              <a:latin typeface="Lora"/>
              <a:ea typeface="Lora"/>
              <a:cs typeface="Lora"/>
              <a:sym typeface="Lora"/>
            </a:endParaRPr>
          </a:p>
          <a:p>
            <a:pPr indent="0" lvl="0" marL="0" rtl="0" algn="l">
              <a:spcBef>
                <a:spcPts val="0"/>
              </a:spcBef>
              <a:spcAft>
                <a:spcPts val="0"/>
              </a:spcAft>
              <a:buNone/>
            </a:pPr>
            <a:r>
              <a:rPr lang="en-US" sz="1200">
                <a:solidFill>
                  <a:srgbClr val="000000"/>
                </a:solidFill>
                <a:latin typeface="Lora"/>
                <a:ea typeface="Lora"/>
                <a:cs typeface="Lora"/>
                <a:sym typeface="Lora"/>
              </a:rPr>
              <a:t>Secondary Decision (If Installing):</a:t>
            </a:r>
            <a:br>
              <a:rPr lang="en-US" sz="1200">
                <a:solidFill>
                  <a:srgbClr val="000000"/>
                </a:solidFill>
                <a:latin typeface="Lora"/>
                <a:ea typeface="Lora"/>
                <a:cs typeface="Lora"/>
                <a:sym typeface="Lora"/>
              </a:rPr>
            </a:br>
            <a:r>
              <a:rPr lang="en-US" sz="1200">
                <a:solidFill>
                  <a:srgbClr val="000000"/>
                </a:solidFill>
                <a:latin typeface="Lora"/>
                <a:ea typeface="Lora"/>
                <a:cs typeface="Lora"/>
                <a:sym typeface="Lora"/>
              </a:rPr>
              <a:t> Choose a payment method:</a:t>
            </a:r>
            <a:br>
              <a:rPr lang="en-US" sz="1200">
                <a:solidFill>
                  <a:srgbClr val="000000"/>
                </a:solidFill>
                <a:latin typeface="Lora"/>
                <a:ea typeface="Lora"/>
                <a:cs typeface="Lora"/>
                <a:sym typeface="Lora"/>
              </a:rPr>
            </a:br>
            <a:r>
              <a:rPr lang="en-US" sz="1200">
                <a:solidFill>
                  <a:srgbClr val="000000"/>
                </a:solidFill>
                <a:latin typeface="Lora"/>
                <a:ea typeface="Lora"/>
                <a:cs typeface="Lora"/>
                <a:sym typeface="Lora"/>
              </a:rPr>
              <a:t> → Pay upfront</a:t>
            </a:r>
            <a:br>
              <a:rPr lang="en-US" sz="1200">
                <a:solidFill>
                  <a:srgbClr val="000000"/>
                </a:solidFill>
                <a:latin typeface="Lora"/>
                <a:ea typeface="Lora"/>
                <a:cs typeface="Lora"/>
                <a:sym typeface="Lora"/>
              </a:rPr>
            </a:br>
            <a:r>
              <a:rPr lang="en-US" sz="1200">
                <a:solidFill>
                  <a:srgbClr val="000000"/>
                </a:solidFill>
                <a:latin typeface="Lora"/>
                <a:ea typeface="Lora"/>
                <a:cs typeface="Lora"/>
                <a:sym typeface="Lora"/>
              </a:rPr>
              <a:t> → Finance through loan</a:t>
            </a:r>
            <a:br>
              <a:rPr lang="en-US" sz="1200">
                <a:solidFill>
                  <a:srgbClr val="000000"/>
                </a:solidFill>
                <a:latin typeface="Lora"/>
                <a:ea typeface="Lora"/>
                <a:cs typeface="Lora"/>
                <a:sym typeface="Lora"/>
              </a:rPr>
            </a:br>
            <a:endParaRPr sz="1200">
              <a:solidFill>
                <a:srgbClr val="000000"/>
              </a:solidFill>
              <a:latin typeface="Lora"/>
              <a:ea typeface="Lora"/>
              <a:cs typeface="Lora"/>
              <a:sym typeface="Lora"/>
            </a:endParaRPr>
          </a:p>
          <a:p>
            <a:pPr indent="0" lvl="0" marL="0" rtl="0" algn="l">
              <a:spcBef>
                <a:spcPts val="0"/>
              </a:spcBef>
              <a:spcAft>
                <a:spcPts val="0"/>
              </a:spcAft>
              <a:buNone/>
            </a:pPr>
            <a:r>
              <a:rPr lang="en-US" sz="1200">
                <a:solidFill>
                  <a:srgbClr val="000000"/>
                </a:solidFill>
                <a:latin typeface="Lora"/>
                <a:ea typeface="Lora"/>
                <a:cs typeface="Lora"/>
                <a:sym typeface="Lora"/>
              </a:rPr>
              <a:t>Objective:</a:t>
            </a:r>
            <a:br>
              <a:rPr lang="en-US" sz="1200">
                <a:solidFill>
                  <a:srgbClr val="000000"/>
                </a:solidFill>
                <a:latin typeface="Lora"/>
                <a:ea typeface="Lora"/>
                <a:cs typeface="Lora"/>
                <a:sym typeface="Lora"/>
              </a:rPr>
            </a:br>
            <a:r>
              <a:rPr lang="en-US" sz="1200">
                <a:solidFill>
                  <a:srgbClr val="000000"/>
                </a:solidFill>
                <a:latin typeface="Lora"/>
                <a:ea typeface="Lora"/>
                <a:cs typeface="Lora"/>
                <a:sym typeface="Lora"/>
              </a:rPr>
              <a:t> Identify the most cost-effective strategy over a 30-year period</a:t>
            </a:r>
            <a:br>
              <a:rPr lang="en-US" sz="1200">
                <a:solidFill>
                  <a:srgbClr val="000000"/>
                </a:solidFill>
                <a:latin typeface="Lora"/>
                <a:ea typeface="Lora"/>
                <a:cs typeface="Lora"/>
                <a:sym typeface="Lora"/>
              </a:rPr>
            </a:br>
            <a:r>
              <a:rPr lang="en-US" sz="1200">
                <a:solidFill>
                  <a:srgbClr val="000000"/>
                </a:solidFill>
                <a:latin typeface="Lora"/>
                <a:ea typeface="Lora"/>
                <a:cs typeface="Lora"/>
                <a:sym typeface="Lora"/>
              </a:rPr>
              <a:t> considering uncertainties like:</a:t>
            </a:r>
            <a:endParaRPr sz="1200">
              <a:solidFill>
                <a:srgbClr val="000000"/>
              </a:solidFill>
              <a:latin typeface="Lora"/>
              <a:ea typeface="Lora"/>
              <a:cs typeface="Lora"/>
              <a:sym typeface="Lora"/>
            </a:endParaRPr>
          </a:p>
          <a:p>
            <a:pPr indent="-304800" lvl="0" marL="457200" rtl="0" algn="l">
              <a:lnSpc>
                <a:spcPct val="100000"/>
              </a:lnSpc>
              <a:spcBef>
                <a:spcPts val="0"/>
              </a:spcBef>
              <a:spcAft>
                <a:spcPts val="0"/>
              </a:spcAft>
              <a:buClr>
                <a:srgbClr val="000000"/>
              </a:buClr>
              <a:buSzPts val="1200"/>
              <a:buFont typeface="Lora"/>
              <a:buChar char="●"/>
            </a:pPr>
            <a:r>
              <a:rPr lang="en-US" sz="1200">
                <a:solidFill>
                  <a:srgbClr val="000000"/>
                </a:solidFill>
                <a:latin typeface="Lora"/>
                <a:ea typeface="Lora"/>
                <a:cs typeface="Lora"/>
                <a:sym typeface="Lora"/>
              </a:rPr>
              <a:t>Weather and climate variability</a:t>
            </a:r>
            <a:endParaRPr sz="1200">
              <a:solidFill>
                <a:srgbClr val="000000"/>
              </a:solidFill>
              <a:latin typeface="Lora"/>
              <a:ea typeface="Lora"/>
              <a:cs typeface="Lora"/>
              <a:sym typeface="Lora"/>
            </a:endParaRPr>
          </a:p>
          <a:p>
            <a:pPr indent="-304800" lvl="0" marL="457200" rtl="0" algn="l">
              <a:lnSpc>
                <a:spcPct val="100000"/>
              </a:lnSpc>
              <a:spcBef>
                <a:spcPts val="1200"/>
              </a:spcBef>
              <a:spcAft>
                <a:spcPts val="0"/>
              </a:spcAft>
              <a:buClr>
                <a:srgbClr val="000000"/>
              </a:buClr>
              <a:buSzPts val="1200"/>
              <a:buFont typeface="Lora"/>
              <a:buChar char="●"/>
            </a:pPr>
            <a:r>
              <a:rPr lang="en-US" sz="1200">
                <a:solidFill>
                  <a:srgbClr val="000000"/>
                </a:solidFill>
                <a:latin typeface="Lora"/>
                <a:ea typeface="Lora"/>
                <a:cs typeface="Lora"/>
                <a:sym typeface="Lora"/>
              </a:rPr>
              <a:t>Electricity rate trends</a:t>
            </a:r>
            <a:br>
              <a:rPr lang="en-US" sz="1200">
                <a:solidFill>
                  <a:srgbClr val="000000"/>
                </a:solidFill>
                <a:latin typeface="Lora"/>
                <a:ea typeface="Lora"/>
                <a:cs typeface="Lora"/>
                <a:sym typeface="Lora"/>
              </a:rPr>
            </a:br>
            <a:endParaRPr sz="1200">
              <a:solidFill>
                <a:srgbClr val="000000"/>
              </a:solidFill>
              <a:latin typeface="Lora"/>
              <a:ea typeface="Lora"/>
              <a:cs typeface="Lora"/>
              <a:sym typeface="Lora"/>
            </a:endParaRPr>
          </a:p>
          <a:p>
            <a:pPr indent="-304800" lvl="0" marL="457200" rtl="0" algn="l">
              <a:lnSpc>
                <a:spcPct val="100000"/>
              </a:lnSpc>
              <a:spcBef>
                <a:spcPts val="0"/>
              </a:spcBef>
              <a:spcAft>
                <a:spcPts val="0"/>
              </a:spcAft>
              <a:buClr>
                <a:srgbClr val="000000"/>
              </a:buClr>
              <a:buSzPts val="1200"/>
              <a:buFont typeface="Lora"/>
              <a:buChar char="●"/>
            </a:pPr>
            <a:r>
              <a:rPr lang="en-US" sz="1200">
                <a:solidFill>
                  <a:srgbClr val="000000"/>
                </a:solidFill>
                <a:latin typeface="Lora"/>
                <a:ea typeface="Lora"/>
                <a:cs typeface="Lora"/>
                <a:sym typeface="Lora"/>
              </a:rPr>
              <a:t>Household energy consumption</a:t>
            </a:r>
            <a:br>
              <a:rPr lang="en-US" sz="1200">
                <a:solidFill>
                  <a:srgbClr val="000000"/>
                </a:solidFill>
                <a:latin typeface="Lora"/>
                <a:ea typeface="Lora"/>
                <a:cs typeface="Lora"/>
                <a:sym typeface="Lora"/>
              </a:rPr>
            </a:br>
            <a:endParaRPr sz="1200">
              <a:solidFill>
                <a:srgbClr val="000000"/>
              </a:solidFill>
              <a:latin typeface="Lora"/>
              <a:ea typeface="Lora"/>
              <a:cs typeface="Lora"/>
              <a:sym typeface="Lora"/>
            </a:endParaRPr>
          </a:p>
          <a:p>
            <a:pPr indent="-304800" lvl="0" marL="457200" rtl="0" algn="l">
              <a:lnSpc>
                <a:spcPct val="100000"/>
              </a:lnSpc>
              <a:spcBef>
                <a:spcPts val="0"/>
              </a:spcBef>
              <a:spcAft>
                <a:spcPts val="0"/>
              </a:spcAft>
              <a:buClr>
                <a:srgbClr val="000000"/>
              </a:buClr>
              <a:buSzPts val="1200"/>
              <a:buFont typeface="Lora"/>
              <a:buChar char="●"/>
            </a:pPr>
            <a:r>
              <a:rPr lang="en-US" sz="1200">
                <a:solidFill>
                  <a:srgbClr val="000000"/>
                </a:solidFill>
                <a:latin typeface="Lora"/>
                <a:ea typeface="Lora"/>
                <a:cs typeface="Lora"/>
                <a:sym typeface="Lora"/>
              </a:rPr>
              <a:t>System degradation and maintenance</a:t>
            </a:r>
            <a:br>
              <a:rPr lang="en-US" sz="1200">
                <a:solidFill>
                  <a:srgbClr val="000000"/>
                </a:solidFill>
                <a:latin typeface="Lora"/>
                <a:ea typeface="Lora"/>
                <a:cs typeface="Lora"/>
                <a:sym typeface="Lora"/>
              </a:rPr>
            </a:br>
            <a:endParaRPr sz="1200">
              <a:solidFill>
                <a:srgbClr val="000000"/>
              </a:solidFill>
              <a:latin typeface="Lora"/>
              <a:ea typeface="Lora"/>
              <a:cs typeface="Lora"/>
              <a:sym typeface="Lora"/>
            </a:endParaRPr>
          </a:p>
          <a:p>
            <a:pPr indent="-304800" lvl="0" marL="457200" rtl="0" algn="l">
              <a:lnSpc>
                <a:spcPct val="100000"/>
              </a:lnSpc>
              <a:spcBef>
                <a:spcPts val="0"/>
              </a:spcBef>
              <a:spcAft>
                <a:spcPts val="0"/>
              </a:spcAft>
              <a:buClr>
                <a:srgbClr val="000000"/>
              </a:buClr>
              <a:buSzPts val="1200"/>
              <a:buFont typeface="Lora"/>
              <a:buChar char="●"/>
            </a:pPr>
            <a:r>
              <a:rPr lang="en-US" sz="1200">
                <a:solidFill>
                  <a:srgbClr val="000000"/>
                </a:solidFill>
                <a:latin typeface="Lora"/>
                <a:ea typeface="Lora"/>
                <a:cs typeface="Lora"/>
                <a:sym typeface="Lora"/>
              </a:rPr>
              <a:t>Participation in Virtual Power Plant (VPP) programs</a:t>
            </a:r>
            <a:endParaRPr sz="1200">
              <a:solidFill>
                <a:srgbClr val="000000"/>
              </a:solidFill>
              <a:latin typeface="Lora"/>
              <a:ea typeface="Lora"/>
              <a:cs typeface="Lora"/>
              <a:sym typeface="Lora"/>
            </a:endParaRPr>
          </a:p>
          <a:p>
            <a:pPr indent="0" lvl="0" marL="0" rtl="0" algn="l">
              <a:spcBef>
                <a:spcPts val="1200"/>
              </a:spcBef>
              <a:spcAft>
                <a:spcPts val="0"/>
              </a:spcAft>
              <a:buNone/>
            </a:pPr>
            <a:r>
              <a:t/>
            </a:r>
            <a:endParaRPr sz="1700">
              <a:latin typeface="Lora"/>
              <a:ea typeface="Lora"/>
              <a:cs typeface="Lora"/>
              <a:sym typeface="Lora"/>
            </a:endParaRPr>
          </a:p>
        </p:txBody>
      </p:sp>
      <p:pic>
        <p:nvPicPr>
          <p:cNvPr id="689" name="Google Shape;689;g34e33eaa2f2_0_675" title="chrome_dKzBmgP6Te.png"/>
          <p:cNvPicPr preferRelativeResize="0"/>
          <p:nvPr>
            <p:ph idx="2" type="pic"/>
          </p:nvPr>
        </p:nvPicPr>
        <p:blipFill rotWithShape="1">
          <a:blip r:embed="rId3">
            <a:alphaModFix/>
          </a:blip>
          <a:srcRect b="0" l="0" r="0" t="0"/>
          <a:stretch/>
        </p:blipFill>
        <p:spPr>
          <a:xfrm>
            <a:off x="7024650" y="1791900"/>
            <a:ext cx="5005200" cy="3274200"/>
          </a:xfrm>
          <a:prstGeom prst="roundRect">
            <a:avLst>
              <a:gd fmla="val 16667" name="adj"/>
            </a:avLst>
          </a:prstGeom>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g34e33eaa2f2_1_38"/>
          <p:cNvSpPr txBox="1"/>
          <p:nvPr>
            <p:ph type="title"/>
          </p:nvPr>
        </p:nvSpPr>
        <p:spPr>
          <a:xfrm>
            <a:off x="960000" y="593367"/>
            <a:ext cx="10272000" cy="763500"/>
          </a:xfrm>
          <a:prstGeom prst="rect">
            <a:avLst/>
          </a:prstGeom>
        </p:spPr>
        <p:txBody>
          <a:bodyPr anchorCtr="0" anchor="t" bIns="121900" lIns="121900" spcFirstLastPara="1" rIns="121900" wrap="square" tIns="121900">
            <a:noAutofit/>
          </a:bodyPr>
          <a:lstStyle/>
          <a:p>
            <a:pPr indent="0" lvl="0" marL="0" rtl="0" algn="l">
              <a:lnSpc>
                <a:spcPct val="125000"/>
              </a:lnSpc>
              <a:spcBef>
                <a:spcPts val="0"/>
              </a:spcBef>
              <a:spcAft>
                <a:spcPts val="0"/>
              </a:spcAft>
              <a:buNone/>
            </a:pPr>
            <a:r>
              <a:rPr b="0" lang="en-US" sz="3100">
                <a:solidFill>
                  <a:srgbClr val="38512F"/>
                </a:solidFill>
                <a:latin typeface="Lora"/>
                <a:ea typeface="Lora"/>
                <a:cs typeface="Lora"/>
                <a:sym typeface="Lora"/>
              </a:rPr>
              <a:t>Decision Clarity</a:t>
            </a:r>
            <a:endParaRPr/>
          </a:p>
        </p:txBody>
      </p:sp>
      <p:sp>
        <p:nvSpPr>
          <p:cNvPr id="818" name="Google Shape;818;g34e33eaa2f2_1_38"/>
          <p:cNvSpPr txBox="1"/>
          <p:nvPr>
            <p:ph idx="1" type="body"/>
          </p:nvPr>
        </p:nvSpPr>
        <p:spPr>
          <a:xfrm>
            <a:off x="960000" y="1507228"/>
            <a:ext cx="10272000" cy="4555200"/>
          </a:xfrm>
          <a:prstGeom prst="rect">
            <a:avLst/>
          </a:prstGeom>
        </p:spPr>
        <p:txBody>
          <a:bodyPr anchorCtr="0" anchor="t" bIns="121900" lIns="121900" spcFirstLastPara="1" rIns="121900" wrap="square" tIns="121900">
            <a:noAutofit/>
          </a:bodyPr>
          <a:lstStyle/>
          <a:p>
            <a:pPr indent="-298450" lvl="0" marL="457200" rtl="0" algn="l">
              <a:lnSpc>
                <a:spcPct val="115000"/>
              </a:lnSpc>
              <a:spcBef>
                <a:spcPts val="1200"/>
              </a:spcBef>
              <a:spcAft>
                <a:spcPts val="0"/>
              </a:spcAft>
              <a:buClr>
                <a:srgbClr val="000000"/>
              </a:buClr>
              <a:buSzPts val="1100"/>
              <a:buFont typeface="Arial"/>
              <a:buChar char="●"/>
            </a:pPr>
            <a:r>
              <a:rPr lang="en-US"/>
              <a:t>Even though solar installation has an upfront cost, it leads to significant savings over time — especially when utility rates are likely to rise.</a:t>
            </a:r>
            <a:br>
              <a:rPr lang="en-US"/>
            </a:br>
            <a:endParaRPr/>
          </a:p>
          <a:p>
            <a:pPr indent="-298450" lvl="0" marL="457200" rtl="0" algn="l">
              <a:lnSpc>
                <a:spcPct val="115000"/>
              </a:lnSpc>
              <a:spcBef>
                <a:spcPts val="0"/>
              </a:spcBef>
              <a:spcAft>
                <a:spcPts val="0"/>
              </a:spcAft>
              <a:buClr>
                <a:srgbClr val="000000"/>
              </a:buClr>
              <a:buSzPts val="1100"/>
              <a:buFont typeface="Arial"/>
              <a:buChar char="●"/>
            </a:pPr>
            <a:r>
              <a:rPr lang="en-US"/>
              <a:t>Household energy use may vary, but most scenarios show solar reduces long-term expenses compared to doing nothing.</a:t>
            </a:r>
            <a:br>
              <a:rPr lang="en-US"/>
            </a:br>
            <a:endParaRPr/>
          </a:p>
          <a:p>
            <a:pPr indent="-298450" lvl="0" marL="457200" rtl="0" algn="l">
              <a:lnSpc>
                <a:spcPct val="115000"/>
              </a:lnSpc>
              <a:spcBef>
                <a:spcPts val="0"/>
              </a:spcBef>
              <a:spcAft>
                <a:spcPts val="0"/>
              </a:spcAft>
              <a:buClr>
                <a:srgbClr val="000000"/>
              </a:buClr>
              <a:buSzPts val="1100"/>
              <a:buFont typeface="Arial"/>
              <a:buChar char="●"/>
            </a:pPr>
            <a:r>
              <a:rPr lang="en-US"/>
              <a:t>System performance can change due to weather, panel degradation, and maintenance needs — but these are manageable and factored into the model.</a:t>
            </a:r>
            <a:br>
              <a:rPr lang="en-US"/>
            </a:br>
            <a:endParaRPr/>
          </a:p>
          <a:p>
            <a:pPr indent="-298450" lvl="0" marL="457200" rtl="0" algn="l">
              <a:lnSpc>
                <a:spcPct val="115000"/>
              </a:lnSpc>
              <a:spcBef>
                <a:spcPts val="0"/>
              </a:spcBef>
              <a:spcAft>
                <a:spcPts val="0"/>
              </a:spcAft>
              <a:buClr>
                <a:srgbClr val="000000"/>
              </a:buClr>
              <a:buSzPts val="1100"/>
              <a:buFont typeface="Arial"/>
              <a:buChar char="●"/>
            </a:pPr>
            <a:r>
              <a:rPr lang="en-US"/>
              <a:t>Even with potential maintenance or high energy use, solar remains cost-effective in most paths.</a:t>
            </a:r>
            <a:br>
              <a:rPr lang="en-US"/>
            </a:br>
            <a:endParaRPr/>
          </a:p>
          <a:p>
            <a:pPr indent="-298450" lvl="0" marL="457200" rtl="0" algn="l">
              <a:lnSpc>
                <a:spcPct val="115000"/>
              </a:lnSpc>
              <a:spcBef>
                <a:spcPts val="0"/>
              </a:spcBef>
              <a:spcAft>
                <a:spcPts val="0"/>
              </a:spcAft>
              <a:buClr>
                <a:srgbClr val="000000"/>
              </a:buClr>
              <a:buSzPts val="1100"/>
              <a:buFont typeface="Arial"/>
              <a:buChar char="●"/>
            </a:pPr>
            <a:r>
              <a:rPr lang="en-US"/>
              <a:t>Not installing solar leads to higher energy bills, especially under high consumption and increasing rate conditions.</a:t>
            </a:r>
            <a:br>
              <a:rPr lang="en-US"/>
            </a:br>
            <a:endParaRPr/>
          </a:p>
          <a:p>
            <a:pPr indent="-298450" lvl="0" marL="457200" rtl="0" algn="l">
              <a:lnSpc>
                <a:spcPct val="115000"/>
              </a:lnSpc>
              <a:spcBef>
                <a:spcPts val="0"/>
              </a:spcBef>
              <a:spcAft>
                <a:spcPts val="0"/>
              </a:spcAft>
              <a:buClr>
                <a:srgbClr val="000000"/>
              </a:buClr>
              <a:buSzPts val="1100"/>
              <a:buFont typeface="Arial"/>
              <a:buChar char="●"/>
            </a:pPr>
            <a:r>
              <a:rPr lang="en-US"/>
              <a:t>Overall, the information gathered shows that installing solar — with or without Net Metering — is the smarter financial choice over 30 years.</a:t>
            </a:r>
            <a:br>
              <a:rPr lang="en-US"/>
            </a:br>
            <a:endParaRPr/>
          </a:p>
          <a:p>
            <a:pPr indent="0" lvl="0" marL="0" rtl="0" algn="l">
              <a:spcBef>
                <a:spcPts val="12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Final Decision </a:t>
            </a:r>
            <a:endParaRPr/>
          </a:p>
        </p:txBody>
      </p:sp>
      <p:sp>
        <p:nvSpPr>
          <p:cNvPr id="824" name="Google Shape;824;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t/>
            </a:r>
            <a:endParaRPr/>
          </a:p>
        </p:txBody>
      </p:sp>
      <p:pic>
        <p:nvPicPr>
          <p:cNvPr id="825" name="Google Shape;825;p13"/>
          <p:cNvPicPr preferRelativeResize="0"/>
          <p:nvPr/>
        </p:nvPicPr>
        <p:blipFill>
          <a:blip r:embed="rId3">
            <a:alphaModFix/>
          </a:blip>
          <a:stretch>
            <a:fillRect/>
          </a:stretch>
        </p:blipFill>
        <p:spPr>
          <a:xfrm>
            <a:off x="448525" y="1393174"/>
            <a:ext cx="11551627" cy="5366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g34e33eaa2f2_0_682"/>
          <p:cNvSpPr txBox="1"/>
          <p:nvPr>
            <p:ph type="title"/>
          </p:nvPr>
        </p:nvSpPr>
        <p:spPr>
          <a:xfrm>
            <a:off x="960000" y="294292"/>
            <a:ext cx="10272000" cy="763500"/>
          </a:xfrm>
          <a:prstGeom prst="rect">
            <a:avLst/>
          </a:prstGeom>
        </p:spPr>
        <p:txBody>
          <a:bodyPr anchorCtr="0" anchor="t" bIns="121900" lIns="121900" spcFirstLastPara="1" rIns="121900" wrap="square" tIns="121900">
            <a:noAutofit/>
          </a:bodyPr>
          <a:lstStyle/>
          <a:p>
            <a:pPr indent="0" lvl="0" marL="0" rtl="0" algn="l">
              <a:lnSpc>
                <a:spcPct val="125000"/>
              </a:lnSpc>
              <a:spcBef>
                <a:spcPts val="0"/>
              </a:spcBef>
              <a:spcAft>
                <a:spcPts val="0"/>
              </a:spcAft>
              <a:buNone/>
            </a:pPr>
            <a:r>
              <a:rPr b="0" lang="en-US" sz="4400">
                <a:solidFill>
                  <a:srgbClr val="38512F"/>
                </a:solidFill>
                <a:latin typeface="Lora"/>
                <a:ea typeface="Lora"/>
                <a:cs typeface="Lora"/>
                <a:sym typeface="Lora"/>
              </a:rPr>
              <a:t>Influence Diagram</a:t>
            </a:r>
            <a:endParaRPr/>
          </a:p>
        </p:txBody>
      </p:sp>
      <p:pic>
        <p:nvPicPr>
          <p:cNvPr id="695" name="Google Shape;695;g34e33eaa2f2_0_682"/>
          <p:cNvPicPr preferRelativeResize="0"/>
          <p:nvPr/>
        </p:nvPicPr>
        <p:blipFill>
          <a:blip r:embed="rId3">
            <a:alphaModFix/>
          </a:blip>
          <a:stretch>
            <a:fillRect/>
          </a:stretch>
        </p:blipFill>
        <p:spPr>
          <a:xfrm>
            <a:off x="2322850" y="1223950"/>
            <a:ext cx="7546300" cy="5135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3532826a77e_1_0"/>
          <p:cNvSpPr txBox="1"/>
          <p:nvPr>
            <p:ph type="title"/>
          </p:nvPr>
        </p:nvSpPr>
        <p:spPr>
          <a:xfrm>
            <a:off x="960000" y="669567"/>
            <a:ext cx="10272000" cy="763500"/>
          </a:xfrm>
          <a:prstGeom prst="rect">
            <a:avLst/>
          </a:prstGeom>
        </p:spPr>
        <p:txBody>
          <a:bodyPr anchorCtr="0" anchor="t" bIns="121900" lIns="121900" spcFirstLastPara="1" rIns="121900" wrap="square" tIns="121900">
            <a:noAutofit/>
          </a:bodyPr>
          <a:lstStyle/>
          <a:p>
            <a:pPr indent="0" lvl="0" marL="0" rtl="0" algn="l">
              <a:lnSpc>
                <a:spcPct val="125000"/>
              </a:lnSpc>
              <a:spcBef>
                <a:spcPts val="0"/>
              </a:spcBef>
              <a:spcAft>
                <a:spcPts val="0"/>
              </a:spcAft>
              <a:buNone/>
            </a:pPr>
            <a:r>
              <a:rPr b="0" lang="en-US" sz="4400">
                <a:solidFill>
                  <a:srgbClr val="38512F"/>
                </a:solidFill>
                <a:latin typeface="Lora"/>
                <a:ea typeface="Lora"/>
                <a:cs typeface="Lora"/>
                <a:sym typeface="Lora"/>
              </a:rPr>
              <a:t>Key Data Inputs &amp; Their Sources</a:t>
            </a:r>
            <a:endParaRPr/>
          </a:p>
        </p:txBody>
      </p:sp>
      <p:sp>
        <p:nvSpPr>
          <p:cNvPr id="701" name="Google Shape;701;g3532826a77e_1_0"/>
          <p:cNvSpPr txBox="1"/>
          <p:nvPr>
            <p:ph idx="1" type="subTitle"/>
          </p:nvPr>
        </p:nvSpPr>
        <p:spPr>
          <a:xfrm>
            <a:off x="955525" y="2924248"/>
            <a:ext cx="4805100" cy="1331400"/>
          </a:xfrm>
          <a:prstGeom prst="rect">
            <a:avLst/>
          </a:prstGeom>
        </p:spPr>
        <p:txBody>
          <a:bodyPr anchorCtr="0" anchor="t" bIns="121900" lIns="121900" spcFirstLastPara="1" rIns="121900" wrap="square" tIns="121900">
            <a:noAutofit/>
          </a:bodyPr>
          <a:lstStyle/>
          <a:p>
            <a:pPr indent="-330200" lvl="0" marL="457200" rtl="0" algn="l">
              <a:spcBef>
                <a:spcPts val="0"/>
              </a:spcBef>
              <a:spcAft>
                <a:spcPts val="0"/>
              </a:spcAft>
              <a:buSzPts val="1600"/>
              <a:buChar char="●"/>
            </a:pPr>
            <a:r>
              <a:rPr lang="en-US"/>
              <a:t>Conservative: 17.7 kWh/day</a:t>
            </a:r>
            <a:endParaRPr/>
          </a:p>
          <a:p>
            <a:pPr indent="-330200" lvl="0" marL="457200" rtl="0" algn="l">
              <a:spcBef>
                <a:spcPts val="0"/>
              </a:spcBef>
              <a:spcAft>
                <a:spcPts val="0"/>
              </a:spcAft>
              <a:buSzPts val="1600"/>
              <a:buChar char="●"/>
            </a:pPr>
            <a:r>
              <a:rPr lang="en-US"/>
              <a:t>Progressive: 31.6 kWh/day</a:t>
            </a:r>
            <a:endParaRPr/>
          </a:p>
          <a:p>
            <a:pPr indent="0" lvl="0" marL="0" rtl="0" algn="l">
              <a:spcBef>
                <a:spcPts val="0"/>
              </a:spcBef>
              <a:spcAft>
                <a:spcPts val="0"/>
              </a:spcAft>
              <a:buNone/>
            </a:pPr>
            <a:r>
              <a:rPr lang="en-US"/>
              <a:t>(Based on historical use + lifestyle changes like EVs, new appliances)</a:t>
            </a:r>
            <a:endParaRPr/>
          </a:p>
        </p:txBody>
      </p:sp>
      <p:sp>
        <p:nvSpPr>
          <p:cNvPr id="702" name="Google Shape;702;g3532826a77e_1_0"/>
          <p:cNvSpPr txBox="1"/>
          <p:nvPr>
            <p:ph idx="2" type="subTitle"/>
          </p:nvPr>
        </p:nvSpPr>
        <p:spPr>
          <a:xfrm>
            <a:off x="6431352" y="2924248"/>
            <a:ext cx="4805100" cy="1331400"/>
          </a:xfrm>
          <a:prstGeom prst="rect">
            <a:avLst/>
          </a:prstGeom>
        </p:spPr>
        <p:txBody>
          <a:bodyPr anchorCtr="0" anchor="t" bIns="121900" lIns="121900" spcFirstLastPara="1" rIns="121900" wrap="square" tIns="121900">
            <a:noAutofit/>
          </a:bodyPr>
          <a:lstStyle/>
          <a:p>
            <a:pPr indent="-330200" lvl="0" marL="457200" rtl="0" algn="l">
              <a:spcBef>
                <a:spcPts val="0"/>
              </a:spcBef>
              <a:spcAft>
                <a:spcPts val="0"/>
              </a:spcAft>
              <a:buSzPts val="1600"/>
              <a:buChar char="●"/>
            </a:pPr>
            <a:r>
              <a:rPr lang="en-US"/>
              <a:t>Low: 0.25%/year</a:t>
            </a:r>
            <a:endParaRPr/>
          </a:p>
          <a:p>
            <a:pPr indent="-330200" lvl="0" marL="457200" rtl="0" algn="l">
              <a:spcBef>
                <a:spcPts val="0"/>
              </a:spcBef>
              <a:spcAft>
                <a:spcPts val="0"/>
              </a:spcAft>
              <a:buSzPts val="1600"/>
              <a:buChar char="●"/>
            </a:pPr>
            <a:r>
              <a:rPr lang="en-US"/>
              <a:t>High: 0.80%/year</a:t>
            </a:r>
            <a:endParaRPr/>
          </a:p>
          <a:p>
            <a:pPr indent="0" lvl="0" marL="0" rtl="0" algn="l">
              <a:spcBef>
                <a:spcPts val="0"/>
              </a:spcBef>
              <a:spcAft>
                <a:spcPts val="0"/>
              </a:spcAft>
              <a:buNone/>
            </a:pPr>
            <a:r>
              <a:rPr lang="en-US"/>
              <a:t>(From NREL benchmarks)</a:t>
            </a:r>
            <a:endParaRPr/>
          </a:p>
        </p:txBody>
      </p:sp>
      <p:sp>
        <p:nvSpPr>
          <p:cNvPr id="703" name="Google Shape;703;g3532826a77e_1_0"/>
          <p:cNvSpPr txBox="1"/>
          <p:nvPr>
            <p:ph idx="3" type="subTitle"/>
          </p:nvPr>
        </p:nvSpPr>
        <p:spPr>
          <a:xfrm>
            <a:off x="955525" y="4777526"/>
            <a:ext cx="4869300" cy="1331400"/>
          </a:xfrm>
          <a:prstGeom prst="rect">
            <a:avLst/>
          </a:prstGeom>
        </p:spPr>
        <p:txBody>
          <a:bodyPr anchorCtr="0" anchor="t" bIns="121900" lIns="121900" spcFirstLastPara="1" rIns="121900" wrap="square" tIns="121900">
            <a:noAutofit/>
          </a:bodyPr>
          <a:lstStyle/>
          <a:p>
            <a:pPr indent="-330200" lvl="0" marL="457200" rtl="0" algn="l">
              <a:spcBef>
                <a:spcPts val="0"/>
              </a:spcBef>
              <a:spcAft>
                <a:spcPts val="0"/>
              </a:spcAft>
              <a:buSzPts val="1600"/>
              <a:buChar char="●"/>
            </a:pPr>
            <a:r>
              <a:rPr lang="en-US"/>
              <a:t>Low: $75/year</a:t>
            </a:r>
            <a:endParaRPr/>
          </a:p>
          <a:p>
            <a:pPr indent="-330200" lvl="0" marL="457200" rtl="0" algn="l">
              <a:spcBef>
                <a:spcPts val="0"/>
              </a:spcBef>
              <a:spcAft>
                <a:spcPts val="0"/>
              </a:spcAft>
              <a:buSzPts val="1600"/>
              <a:buChar char="●"/>
            </a:pPr>
            <a:r>
              <a:rPr lang="en-US"/>
              <a:t>High: $250/year</a:t>
            </a:r>
            <a:endParaRPr/>
          </a:p>
          <a:p>
            <a:pPr indent="0" lvl="0" marL="0" rtl="0" algn="l">
              <a:spcBef>
                <a:spcPts val="0"/>
              </a:spcBef>
              <a:spcAft>
                <a:spcPts val="0"/>
              </a:spcAft>
              <a:buNone/>
            </a:pPr>
            <a:r>
              <a:rPr lang="en-US"/>
              <a:t>(EnergySage + Forbes data)</a:t>
            </a:r>
            <a:endParaRPr/>
          </a:p>
        </p:txBody>
      </p:sp>
      <p:sp>
        <p:nvSpPr>
          <p:cNvPr id="704" name="Google Shape;704;g3532826a77e_1_0"/>
          <p:cNvSpPr txBox="1"/>
          <p:nvPr>
            <p:ph idx="4" type="subTitle"/>
          </p:nvPr>
        </p:nvSpPr>
        <p:spPr>
          <a:xfrm>
            <a:off x="6431352" y="4777526"/>
            <a:ext cx="4805100" cy="1331400"/>
          </a:xfrm>
          <a:prstGeom prst="rect">
            <a:avLst/>
          </a:prstGeom>
        </p:spPr>
        <p:txBody>
          <a:bodyPr anchorCtr="0" anchor="t" bIns="121900" lIns="121900" spcFirstLastPara="1" rIns="121900" wrap="square" tIns="121900">
            <a:noAutofit/>
          </a:bodyPr>
          <a:lstStyle/>
          <a:p>
            <a:pPr indent="-330200" lvl="0" marL="457200" rtl="0" algn="l">
              <a:spcBef>
                <a:spcPts val="0"/>
              </a:spcBef>
              <a:spcAft>
                <a:spcPts val="0"/>
              </a:spcAft>
              <a:buSzPts val="1600"/>
              <a:buChar char="●"/>
            </a:pPr>
            <a:r>
              <a:rPr lang="en-US"/>
              <a:t>Increase: 75%</a:t>
            </a:r>
            <a:endParaRPr/>
          </a:p>
          <a:p>
            <a:pPr indent="-330200" lvl="0" marL="457200" rtl="0" algn="l">
              <a:spcBef>
                <a:spcPts val="0"/>
              </a:spcBef>
              <a:spcAft>
                <a:spcPts val="0"/>
              </a:spcAft>
              <a:buSzPts val="1600"/>
              <a:buChar char="●"/>
            </a:pPr>
            <a:r>
              <a:rPr lang="en-US"/>
              <a:t>Same/Decrease: 25%</a:t>
            </a:r>
            <a:endParaRPr/>
          </a:p>
          <a:p>
            <a:pPr indent="0" lvl="0" marL="0" rtl="0" algn="l">
              <a:spcBef>
                <a:spcPts val="0"/>
              </a:spcBef>
              <a:spcAft>
                <a:spcPts val="0"/>
              </a:spcAft>
              <a:buNone/>
            </a:pPr>
            <a:r>
              <a:rPr lang="en-US"/>
              <a:t>(Based on historical price growth and EIA data)</a:t>
            </a:r>
            <a:endParaRPr/>
          </a:p>
        </p:txBody>
      </p:sp>
      <p:sp>
        <p:nvSpPr>
          <p:cNvPr id="705" name="Google Shape;705;g3532826a77e_1_0"/>
          <p:cNvSpPr txBox="1"/>
          <p:nvPr>
            <p:ph idx="5" type="subTitle"/>
          </p:nvPr>
        </p:nvSpPr>
        <p:spPr>
          <a:xfrm>
            <a:off x="955525" y="2402300"/>
            <a:ext cx="4805100" cy="5787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sz="1800"/>
              <a:t>Daily Energy Consumption Estimates</a:t>
            </a:r>
            <a:endParaRPr sz="1800"/>
          </a:p>
        </p:txBody>
      </p:sp>
      <p:sp>
        <p:nvSpPr>
          <p:cNvPr id="706" name="Google Shape;706;g3532826a77e_1_0"/>
          <p:cNvSpPr txBox="1"/>
          <p:nvPr>
            <p:ph idx="6" type="subTitle"/>
          </p:nvPr>
        </p:nvSpPr>
        <p:spPr>
          <a:xfrm>
            <a:off x="955526" y="4255694"/>
            <a:ext cx="4869300" cy="5787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sz="1800"/>
              <a:t>Maintenance Costs</a:t>
            </a:r>
            <a:endParaRPr sz="1800"/>
          </a:p>
        </p:txBody>
      </p:sp>
      <p:sp>
        <p:nvSpPr>
          <p:cNvPr id="707" name="Google Shape;707;g3532826a77e_1_0"/>
          <p:cNvSpPr txBox="1"/>
          <p:nvPr>
            <p:ph idx="7" type="subTitle"/>
          </p:nvPr>
        </p:nvSpPr>
        <p:spPr>
          <a:xfrm>
            <a:off x="6431305" y="2402300"/>
            <a:ext cx="4805100" cy="5787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sz="1800"/>
              <a:t>Panel Degradation</a:t>
            </a:r>
            <a:endParaRPr sz="1800"/>
          </a:p>
        </p:txBody>
      </p:sp>
      <p:sp>
        <p:nvSpPr>
          <p:cNvPr id="708" name="Google Shape;708;g3532826a77e_1_0"/>
          <p:cNvSpPr txBox="1"/>
          <p:nvPr>
            <p:ph idx="8" type="subTitle"/>
          </p:nvPr>
        </p:nvSpPr>
        <p:spPr>
          <a:xfrm>
            <a:off x="6431305" y="4255694"/>
            <a:ext cx="4805100" cy="5787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sz="1800"/>
              <a:t>Utility Rate Trend Probability</a:t>
            </a:r>
            <a:endParaRPr sz="1800"/>
          </a:p>
        </p:txBody>
      </p:sp>
      <p:sp>
        <p:nvSpPr>
          <p:cNvPr id="709" name="Google Shape;709;g3532826a77e_1_0"/>
          <p:cNvSpPr txBox="1"/>
          <p:nvPr/>
        </p:nvSpPr>
        <p:spPr>
          <a:xfrm>
            <a:off x="960000" y="6369125"/>
            <a:ext cx="82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t>Data derived from NREL, EnergySage, and actual consumption at Yacoub residence.</a:t>
            </a:r>
            <a:endParaRPr i="1"/>
          </a:p>
        </p:txBody>
      </p:sp>
      <p:sp>
        <p:nvSpPr>
          <p:cNvPr id="710" name="Google Shape;710;g3532826a77e_1_0"/>
          <p:cNvSpPr txBox="1"/>
          <p:nvPr>
            <p:ph idx="6" type="subTitle"/>
          </p:nvPr>
        </p:nvSpPr>
        <p:spPr>
          <a:xfrm>
            <a:off x="6311950" y="1752272"/>
            <a:ext cx="4869300" cy="6501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sz="1800"/>
              <a:t>Solar Output Estimate: 22.65 kWh/day</a:t>
            </a:r>
            <a:endParaRPr sz="1800"/>
          </a:p>
          <a:p>
            <a:pPr indent="0" lvl="0" marL="0" rtl="0" algn="l">
              <a:spcBef>
                <a:spcPts val="0"/>
              </a:spcBef>
              <a:spcAft>
                <a:spcPts val="0"/>
              </a:spcAft>
              <a:buNone/>
            </a:pPr>
            <a:r>
              <a:rPr b="0" lang="en-US" sz="1500"/>
              <a:t>(Average annual output = 8,266 kWh/year)</a:t>
            </a:r>
            <a:endParaRPr b="0" sz="1500"/>
          </a:p>
        </p:txBody>
      </p:sp>
      <p:sp>
        <p:nvSpPr>
          <p:cNvPr id="711" name="Google Shape;711;g3532826a77e_1_0"/>
          <p:cNvSpPr txBox="1"/>
          <p:nvPr>
            <p:ph idx="6" type="subTitle"/>
          </p:nvPr>
        </p:nvSpPr>
        <p:spPr>
          <a:xfrm>
            <a:off x="955525" y="1752275"/>
            <a:ext cx="4924500" cy="6501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sz="1800"/>
              <a:t>Average Grid Rate Used: $0.195/kWh</a:t>
            </a:r>
            <a:endParaRPr sz="1800"/>
          </a:p>
          <a:p>
            <a:pPr indent="0" lvl="0" marL="0" rtl="0" algn="l">
              <a:spcBef>
                <a:spcPts val="0"/>
              </a:spcBef>
              <a:spcAft>
                <a:spcPts val="0"/>
              </a:spcAft>
              <a:buNone/>
            </a:pPr>
            <a:r>
              <a:rPr b="0" lang="en-US" sz="1500"/>
              <a:t>(Blended rate of current $0.13 and future $0.26)</a:t>
            </a:r>
            <a:endParaRPr b="0"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g3532826a77e_1_88"/>
          <p:cNvSpPr txBox="1"/>
          <p:nvPr>
            <p:ph type="title"/>
          </p:nvPr>
        </p:nvSpPr>
        <p:spPr>
          <a:xfrm>
            <a:off x="960000" y="593367"/>
            <a:ext cx="10272000" cy="763500"/>
          </a:xfrm>
          <a:prstGeom prst="rect">
            <a:avLst/>
          </a:prstGeom>
        </p:spPr>
        <p:txBody>
          <a:bodyPr anchorCtr="0" anchor="t" bIns="121900" lIns="121900" spcFirstLastPara="1" rIns="121900" wrap="square" tIns="121900">
            <a:noAutofit/>
          </a:bodyPr>
          <a:lstStyle/>
          <a:p>
            <a:pPr indent="0" lvl="0" marL="0" rtl="0" algn="l">
              <a:lnSpc>
                <a:spcPct val="125000"/>
              </a:lnSpc>
              <a:spcBef>
                <a:spcPts val="0"/>
              </a:spcBef>
              <a:spcAft>
                <a:spcPts val="0"/>
              </a:spcAft>
              <a:buNone/>
            </a:pPr>
            <a:r>
              <a:rPr b="0" lang="en-US" sz="3300">
                <a:solidFill>
                  <a:srgbClr val="38512F"/>
                </a:solidFill>
                <a:latin typeface="Lora"/>
                <a:ea typeface="Lora"/>
                <a:cs typeface="Lora"/>
                <a:sym typeface="Lora"/>
              </a:rPr>
              <a:t>Why These Values? – Assumptions and Influencing Factors</a:t>
            </a:r>
            <a:endParaRPr sz="2900"/>
          </a:p>
        </p:txBody>
      </p:sp>
      <p:graphicFrame>
        <p:nvGraphicFramePr>
          <p:cNvPr id="717" name="Google Shape;717;g3532826a77e_1_88"/>
          <p:cNvGraphicFramePr/>
          <p:nvPr/>
        </p:nvGraphicFramePr>
        <p:xfrm>
          <a:off x="960000" y="2066275"/>
          <a:ext cx="3000000" cy="3000000"/>
        </p:xfrm>
        <a:graphic>
          <a:graphicData uri="http://schemas.openxmlformats.org/drawingml/2006/table">
            <a:tbl>
              <a:tblPr>
                <a:noFill/>
                <a:tableStyleId>{E5F4B026-8392-4DCF-BC7A-69EDBDACF1C3}</a:tableStyleId>
              </a:tblPr>
              <a:tblGrid>
                <a:gridCol w="1436000"/>
                <a:gridCol w="2847725"/>
                <a:gridCol w="5923350"/>
              </a:tblGrid>
              <a:tr h="190500">
                <a:tc>
                  <a:txBody>
                    <a:bodyPr/>
                    <a:lstStyle/>
                    <a:p>
                      <a:pPr indent="0" lvl="0" marL="0" rtl="0" algn="ctr">
                        <a:lnSpc>
                          <a:spcPct val="115000"/>
                        </a:lnSpc>
                        <a:spcBef>
                          <a:spcPts val="0"/>
                        </a:spcBef>
                        <a:spcAft>
                          <a:spcPts val="0"/>
                        </a:spcAft>
                        <a:buNone/>
                      </a:pPr>
                      <a:r>
                        <a:rPr b="1" lang="en-US" sz="1100"/>
                        <a:t>Factor</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100"/>
                        <a:t>Value(s) Used</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100"/>
                        <a:t>Why These?</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61950">
                <a:tc>
                  <a:txBody>
                    <a:bodyPr/>
                    <a:lstStyle/>
                    <a:p>
                      <a:pPr indent="0" lvl="0" marL="0" rtl="0" algn="l">
                        <a:spcBef>
                          <a:spcPts val="0"/>
                        </a:spcBef>
                        <a:spcAft>
                          <a:spcPts val="0"/>
                        </a:spcAft>
                        <a:buNone/>
                      </a:pPr>
                      <a:r>
                        <a:rPr b="1" lang="en-US" sz="1100"/>
                        <a:t>Degradation</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0.25% (Low), 0.80% (High)</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Low: REC panels = Tier-1, industry norm (NREL) High: Rare but possible under harsh climate or poor upkeep</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US" sz="1100"/>
                        <a:t>Maintenance</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$75 (Low), $250 (High)</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Low: DIY cleaning, warranties, microinverters High: Pro cleaning, aging system, climate wear</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61950">
                <a:tc>
                  <a:txBody>
                    <a:bodyPr/>
                    <a:lstStyle/>
                    <a:p>
                      <a:pPr indent="0" lvl="0" marL="0" rtl="0" algn="l">
                        <a:spcBef>
                          <a:spcPts val="0"/>
                        </a:spcBef>
                        <a:spcAft>
                          <a:spcPts val="0"/>
                        </a:spcAft>
                        <a:buNone/>
                      </a:pPr>
                      <a:r>
                        <a:rPr b="1" lang="en-US" sz="1100"/>
                        <a:t>Utility Rates</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$0.13 (Now), $0.26 (Future), Avg: $0.195 75% chance of increase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EIA data shows 3% avg annual rise Push for renewables increases grid upgrades (more cost)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61950">
                <a:tc>
                  <a:txBody>
                    <a:bodyPr/>
                    <a:lstStyle/>
                    <a:p>
                      <a:pPr indent="0" lvl="0" marL="0" rtl="0" algn="l">
                        <a:spcBef>
                          <a:spcPts val="0"/>
                        </a:spcBef>
                        <a:spcAft>
                          <a:spcPts val="0"/>
                        </a:spcAft>
                        <a:buNone/>
                      </a:pPr>
                      <a:r>
                        <a:rPr b="1" lang="en-US" sz="1100"/>
                        <a:t>Daily Consumption</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17.7 vs. 31.6 kWh/day</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Based on: 17.7: 95% of historical avg 31.6: EV + new appliances forecast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US" sz="1100"/>
                        <a:t>Solar Output</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22.65 kWh/day</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Derived from: 6.3 kW × 5.5 PSH × 85% efficiency Based on location (Virginia) and PVWatts data</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US" sz="1100"/>
                        <a:t>Weather</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57.5% Sunny, 42.5% Cloudy</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Based on 30-year NOAA data for Virginia (210 sunny days/year)</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3532826a77e_1_40"/>
          <p:cNvSpPr txBox="1"/>
          <p:nvPr>
            <p:ph type="title"/>
          </p:nvPr>
        </p:nvSpPr>
        <p:spPr>
          <a:xfrm>
            <a:off x="1082633" y="1356300"/>
            <a:ext cx="5726400" cy="763500"/>
          </a:xfrm>
          <a:prstGeom prst="rect">
            <a:avLst/>
          </a:prstGeom>
        </p:spPr>
        <p:txBody>
          <a:bodyPr anchorCtr="0" anchor="b" bIns="121900" lIns="121900" spcFirstLastPara="1" rIns="121900" wrap="square" tIns="121900">
            <a:noAutofit/>
          </a:bodyPr>
          <a:lstStyle/>
          <a:p>
            <a:pPr indent="0" lvl="0" marL="0" rtl="0" algn="l">
              <a:lnSpc>
                <a:spcPct val="125000"/>
              </a:lnSpc>
              <a:spcBef>
                <a:spcPts val="0"/>
              </a:spcBef>
              <a:spcAft>
                <a:spcPts val="0"/>
              </a:spcAft>
              <a:buNone/>
            </a:pPr>
            <a:r>
              <a:rPr b="0" lang="en-US" sz="3200">
                <a:solidFill>
                  <a:srgbClr val="38512F"/>
                </a:solidFill>
                <a:latin typeface="Lora"/>
                <a:ea typeface="Lora"/>
                <a:cs typeface="Lora"/>
                <a:sym typeface="Lora"/>
              </a:rPr>
              <a:t>How We Estimated Consumption Scenarios</a:t>
            </a:r>
            <a:endParaRPr sz="2800"/>
          </a:p>
        </p:txBody>
      </p:sp>
      <p:sp>
        <p:nvSpPr>
          <p:cNvPr id="723" name="Google Shape;723;g3532826a77e_1_40"/>
          <p:cNvSpPr txBox="1"/>
          <p:nvPr>
            <p:ph idx="1" type="subTitle"/>
          </p:nvPr>
        </p:nvSpPr>
        <p:spPr>
          <a:xfrm>
            <a:off x="1082633" y="2261867"/>
            <a:ext cx="5726400" cy="2753100"/>
          </a:xfrm>
          <a:prstGeom prst="rect">
            <a:avLst/>
          </a:prstGeom>
        </p:spPr>
        <p:txBody>
          <a:bodyPr anchorCtr="0" anchor="t" bIns="121900" lIns="121900" spcFirstLastPara="1" rIns="121900" wrap="square" tIns="121900">
            <a:noAutofit/>
          </a:bodyPr>
          <a:lstStyle/>
          <a:p>
            <a:pPr indent="-330200" lvl="0" marL="457200" rtl="0" algn="l">
              <a:lnSpc>
                <a:spcPct val="115000"/>
              </a:lnSpc>
              <a:spcBef>
                <a:spcPts val="0"/>
              </a:spcBef>
              <a:spcAft>
                <a:spcPts val="0"/>
              </a:spcAft>
              <a:buSzPts val="1600"/>
              <a:buChar char="●"/>
            </a:pPr>
            <a:r>
              <a:rPr lang="en-US"/>
              <a:t>Low Consumption: Based on 95% of historical average (LEDs, thermostat upgrades)</a:t>
            </a:r>
            <a:endParaRPr/>
          </a:p>
          <a:p>
            <a:pPr indent="-330200" lvl="0" marL="457200" rtl="0" algn="l">
              <a:lnSpc>
                <a:spcPct val="115000"/>
              </a:lnSpc>
              <a:spcBef>
                <a:spcPts val="0"/>
              </a:spcBef>
              <a:spcAft>
                <a:spcPts val="0"/>
              </a:spcAft>
              <a:buSzPts val="1600"/>
              <a:buChar char="●"/>
            </a:pPr>
            <a:r>
              <a:rPr lang="en-US"/>
              <a:t>High Consumption: Includes EV charging (9–10 kWh/day) + new appliances</a:t>
            </a:r>
            <a:endParaRPr/>
          </a:p>
          <a:p>
            <a:pPr indent="-330200" lvl="0" marL="457200" rtl="0" algn="l">
              <a:lnSpc>
                <a:spcPct val="115000"/>
              </a:lnSpc>
              <a:spcBef>
                <a:spcPts val="0"/>
              </a:spcBef>
              <a:spcAft>
                <a:spcPts val="0"/>
              </a:spcAft>
              <a:buSzPts val="1600"/>
              <a:buChar char="●"/>
            </a:pPr>
            <a:r>
              <a:rPr lang="en-US"/>
              <a:t>Probabilities Based on Past 35 Months:</a:t>
            </a:r>
            <a:endParaRPr/>
          </a:p>
          <a:p>
            <a:pPr indent="-330200" lvl="0" marL="457200" rtl="0" algn="l">
              <a:lnSpc>
                <a:spcPct val="115000"/>
              </a:lnSpc>
              <a:spcBef>
                <a:spcPts val="0"/>
              </a:spcBef>
              <a:spcAft>
                <a:spcPts val="0"/>
              </a:spcAft>
              <a:buSzPts val="1600"/>
              <a:buChar char="●"/>
            </a:pPr>
            <a:r>
              <a:rPr lang="en-US"/>
              <a:t>High = 54.3%</a:t>
            </a:r>
            <a:endParaRPr/>
          </a:p>
          <a:p>
            <a:pPr indent="-330200" lvl="0" marL="457200" rtl="0" algn="l">
              <a:lnSpc>
                <a:spcPct val="115000"/>
              </a:lnSpc>
              <a:spcBef>
                <a:spcPts val="0"/>
              </a:spcBef>
              <a:spcAft>
                <a:spcPts val="0"/>
              </a:spcAft>
              <a:buSzPts val="1600"/>
              <a:buChar char="●"/>
            </a:pPr>
            <a:r>
              <a:rPr lang="en-US"/>
              <a:t>Low = 45.7%</a:t>
            </a:r>
            <a:endParaRPr/>
          </a:p>
          <a:p>
            <a:pPr indent="-330200" lvl="0" marL="457200" rtl="0" algn="l">
              <a:lnSpc>
                <a:spcPct val="115000"/>
              </a:lnSpc>
              <a:spcBef>
                <a:spcPts val="0"/>
              </a:spcBef>
              <a:spcAft>
                <a:spcPts val="0"/>
              </a:spcAft>
              <a:buSzPts val="1600"/>
              <a:buChar char="●"/>
            </a:pPr>
            <a:r>
              <a:rPr lang="en-US"/>
              <a:t>(Threshold set at 24.65 kWh/day)</a:t>
            </a:r>
            <a:endParaRPr/>
          </a:p>
        </p:txBody>
      </p:sp>
      <p:pic>
        <p:nvPicPr>
          <p:cNvPr id="724" name="Google Shape;724;g3532826a77e_1_40" title="output.png"/>
          <p:cNvPicPr preferRelativeResize="0"/>
          <p:nvPr>
            <p:ph idx="2" type="pic"/>
          </p:nvPr>
        </p:nvPicPr>
        <p:blipFill rotWithShape="1">
          <a:blip r:embed="rId3">
            <a:alphaModFix/>
          </a:blip>
          <a:srcRect b="0" l="0" r="0" t="0"/>
          <a:stretch/>
        </p:blipFill>
        <p:spPr>
          <a:xfrm>
            <a:off x="6768291" y="2052450"/>
            <a:ext cx="5003100" cy="2753100"/>
          </a:xfrm>
          <a:prstGeom prst="roundRect">
            <a:avLst>
              <a:gd fmla="val 16667" name="adj"/>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g3532826a77e_1_96"/>
          <p:cNvSpPr txBox="1"/>
          <p:nvPr>
            <p:ph idx="1" type="subTitle"/>
          </p:nvPr>
        </p:nvSpPr>
        <p:spPr>
          <a:xfrm>
            <a:off x="1156875" y="1484350"/>
            <a:ext cx="5726400" cy="4137600"/>
          </a:xfrm>
          <a:prstGeom prst="rect">
            <a:avLst/>
          </a:prstGeom>
        </p:spPr>
        <p:txBody>
          <a:bodyPr anchorCtr="0" anchor="t" bIns="121900" lIns="121900" spcFirstLastPara="1" rIns="121900" wrap="square" tIns="121900">
            <a:noAutofit/>
          </a:bodyPr>
          <a:lstStyle/>
          <a:p>
            <a:pPr indent="-304800" lvl="0" marL="457200" rtl="0" algn="l">
              <a:lnSpc>
                <a:spcPct val="150000"/>
              </a:lnSpc>
              <a:spcBef>
                <a:spcPts val="0"/>
              </a:spcBef>
              <a:spcAft>
                <a:spcPts val="0"/>
              </a:spcAft>
              <a:buSzPts val="1200"/>
              <a:buChar char="●"/>
            </a:pPr>
            <a:r>
              <a:rPr lang="en-US" sz="1200"/>
              <a:t>Low Consumption (~17.7 kWh/day):</a:t>
            </a:r>
            <a:endParaRPr sz="1200"/>
          </a:p>
          <a:p>
            <a:pPr indent="-304800" lvl="1" marL="914400" rtl="0" algn="l">
              <a:lnSpc>
                <a:spcPct val="150000"/>
              </a:lnSpc>
              <a:spcBef>
                <a:spcPts val="0"/>
              </a:spcBef>
              <a:spcAft>
                <a:spcPts val="0"/>
              </a:spcAft>
              <a:buSzPts val="1200"/>
              <a:buChar char="○"/>
            </a:pPr>
            <a:r>
              <a:rPr lang="en-US" sz="1200"/>
              <a:t>Based on 95% of past 12-month daily avg (18.6 kWh/day)</a:t>
            </a:r>
            <a:endParaRPr sz="1200"/>
          </a:p>
          <a:p>
            <a:pPr indent="-304800" lvl="1" marL="914400" rtl="0" algn="l">
              <a:lnSpc>
                <a:spcPct val="150000"/>
              </a:lnSpc>
              <a:spcBef>
                <a:spcPts val="0"/>
              </a:spcBef>
              <a:spcAft>
                <a:spcPts val="0"/>
              </a:spcAft>
              <a:buSzPts val="1200"/>
              <a:buChar char="○"/>
            </a:pPr>
            <a:r>
              <a:rPr lang="en-US" sz="1200"/>
              <a:t>Assumes LED upgrades, smart thermostats, no major appliance additions</a:t>
            </a:r>
            <a:endParaRPr sz="1200"/>
          </a:p>
          <a:p>
            <a:pPr indent="-304800" lvl="0" marL="457200" rtl="0" algn="l">
              <a:lnSpc>
                <a:spcPct val="150000"/>
              </a:lnSpc>
              <a:spcBef>
                <a:spcPts val="0"/>
              </a:spcBef>
              <a:spcAft>
                <a:spcPts val="0"/>
              </a:spcAft>
              <a:buSzPts val="1200"/>
              <a:buChar char="●"/>
            </a:pPr>
            <a:r>
              <a:rPr lang="en-US" sz="1200"/>
              <a:t>High Consumption (~31.6 kWh/day):</a:t>
            </a:r>
            <a:endParaRPr sz="1200"/>
          </a:p>
          <a:p>
            <a:pPr indent="-304800" lvl="1" marL="914400" rtl="0" algn="l">
              <a:lnSpc>
                <a:spcPct val="150000"/>
              </a:lnSpc>
              <a:spcBef>
                <a:spcPts val="0"/>
              </a:spcBef>
              <a:spcAft>
                <a:spcPts val="0"/>
              </a:spcAft>
              <a:buSzPts val="1200"/>
              <a:buChar char="○"/>
            </a:pPr>
            <a:r>
              <a:rPr lang="en-US" sz="1200"/>
              <a:t>Includes: EV charging (~9–10 kWh/day) + dishwasher/fridge (~2–3 kWh/day)</a:t>
            </a:r>
            <a:endParaRPr sz="1200"/>
          </a:p>
          <a:p>
            <a:pPr indent="-304800" lvl="1" marL="914400" rtl="0" algn="l">
              <a:lnSpc>
                <a:spcPct val="150000"/>
              </a:lnSpc>
              <a:spcBef>
                <a:spcPts val="0"/>
              </a:spcBef>
              <a:spcAft>
                <a:spcPts val="0"/>
              </a:spcAft>
              <a:buSzPts val="1200"/>
              <a:buChar char="○"/>
            </a:pPr>
            <a:r>
              <a:rPr lang="en-US" sz="1200"/>
              <a:t>Lifestyle upgrade modeled as realistic probability</a:t>
            </a:r>
            <a:endParaRPr sz="1200"/>
          </a:p>
          <a:p>
            <a:pPr indent="-304800" lvl="0" marL="457200" rtl="0" algn="l">
              <a:lnSpc>
                <a:spcPct val="150000"/>
              </a:lnSpc>
              <a:spcBef>
                <a:spcPts val="0"/>
              </a:spcBef>
              <a:spcAft>
                <a:spcPts val="0"/>
              </a:spcAft>
              <a:buSzPts val="1200"/>
              <a:buChar char="●"/>
            </a:pPr>
            <a:r>
              <a:rPr lang="en-US" sz="1200"/>
              <a:t>Threshold for Classification:</a:t>
            </a:r>
            <a:endParaRPr sz="1200"/>
          </a:p>
          <a:p>
            <a:pPr indent="-304800" lvl="1" marL="914400" rtl="0" algn="l">
              <a:lnSpc>
                <a:spcPct val="150000"/>
              </a:lnSpc>
              <a:spcBef>
                <a:spcPts val="0"/>
              </a:spcBef>
              <a:spcAft>
                <a:spcPts val="0"/>
              </a:spcAft>
              <a:buSzPts val="1200"/>
              <a:buChar char="○"/>
            </a:pPr>
            <a:r>
              <a:rPr lang="en-US" sz="1200"/>
              <a:t>Midpoint of 17.7 and 31.6 → 24.65 kWh/day</a:t>
            </a:r>
            <a:endParaRPr sz="1200"/>
          </a:p>
          <a:p>
            <a:pPr indent="-304800" lvl="1" marL="914400" rtl="0" algn="l">
              <a:lnSpc>
                <a:spcPct val="150000"/>
              </a:lnSpc>
              <a:spcBef>
                <a:spcPts val="0"/>
              </a:spcBef>
              <a:spcAft>
                <a:spcPts val="0"/>
              </a:spcAft>
              <a:buSzPts val="1200"/>
              <a:buChar char="○"/>
            </a:pPr>
            <a:r>
              <a:rPr lang="en-US" sz="1200"/>
              <a:t>Applied to 35-month data to compute probabilities</a:t>
            </a:r>
            <a:endParaRPr sz="1200"/>
          </a:p>
          <a:p>
            <a:pPr indent="-304800" lvl="0" marL="457200" rtl="0" algn="l">
              <a:lnSpc>
                <a:spcPct val="150000"/>
              </a:lnSpc>
              <a:spcBef>
                <a:spcPts val="0"/>
              </a:spcBef>
              <a:spcAft>
                <a:spcPts val="0"/>
              </a:spcAft>
              <a:buSzPts val="1200"/>
              <a:buChar char="●"/>
            </a:pPr>
            <a:r>
              <a:rPr lang="en-US" sz="1200"/>
              <a:t>Probability Estimates:</a:t>
            </a:r>
            <a:endParaRPr sz="1200"/>
          </a:p>
          <a:p>
            <a:pPr indent="-304800" lvl="1" marL="914400" rtl="0" algn="l">
              <a:lnSpc>
                <a:spcPct val="150000"/>
              </a:lnSpc>
              <a:spcBef>
                <a:spcPts val="0"/>
              </a:spcBef>
              <a:spcAft>
                <a:spcPts val="0"/>
              </a:spcAft>
              <a:buSzPts val="1200"/>
              <a:buChar char="○"/>
            </a:pPr>
            <a:r>
              <a:rPr lang="en-US" sz="1200"/>
              <a:t>High (&gt;24.65): 19 months → 54.3%</a:t>
            </a:r>
            <a:endParaRPr sz="1200"/>
          </a:p>
          <a:p>
            <a:pPr indent="-304800" lvl="1" marL="914400" rtl="0" algn="l">
              <a:lnSpc>
                <a:spcPct val="150000"/>
              </a:lnSpc>
              <a:spcBef>
                <a:spcPts val="0"/>
              </a:spcBef>
              <a:spcAft>
                <a:spcPts val="0"/>
              </a:spcAft>
              <a:buSzPts val="1200"/>
              <a:buChar char="○"/>
            </a:pPr>
            <a:r>
              <a:rPr lang="en-US" sz="1200"/>
              <a:t>Low (≤24.65): 16 months → 45.7%</a:t>
            </a:r>
            <a:endParaRPr sz="1200"/>
          </a:p>
        </p:txBody>
      </p:sp>
      <p:sp>
        <p:nvSpPr>
          <p:cNvPr id="730" name="Google Shape;730;g3532826a77e_1_96"/>
          <p:cNvSpPr txBox="1"/>
          <p:nvPr>
            <p:ph type="title"/>
          </p:nvPr>
        </p:nvSpPr>
        <p:spPr>
          <a:xfrm>
            <a:off x="1156871" y="720850"/>
            <a:ext cx="5726400" cy="763500"/>
          </a:xfrm>
          <a:prstGeom prst="rect">
            <a:avLst/>
          </a:prstGeom>
        </p:spPr>
        <p:txBody>
          <a:bodyPr anchorCtr="0" anchor="b" bIns="121900" lIns="121900" spcFirstLastPara="1" rIns="121900" wrap="square" tIns="121900">
            <a:noAutofit/>
          </a:bodyPr>
          <a:lstStyle/>
          <a:p>
            <a:pPr indent="0" lvl="0" marL="0" rtl="0" algn="l">
              <a:lnSpc>
                <a:spcPct val="125000"/>
              </a:lnSpc>
              <a:spcBef>
                <a:spcPts val="0"/>
              </a:spcBef>
              <a:spcAft>
                <a:spcPts val="0"/>
              </a:spcAft>
              <a:buNone/>
            </a:pPr>
            <a:r>
              <a:rPr b="0" lang="en-US" sz="2400">
                <a:solidFill>
                  <a:srgbClr val="38512F"/>
                </a:solidFill>
                <a:latin typeface="Lora"/>
                <a:ea typeface="Lora"/>
                <a:cs typeface="Lora"/>
                <a:sym typeface="Lora"/>
              </a:rPr>
              <a:t>Energy Consumption Modeling &amp; Threshold Justification</a:t>
            </a:r>
            <a:endParaRPr sz="2400"/>
          </a:p>
        </p:txBody>
      </p:sp>
      <p:sp>
        <p:nvSpPr>
          <p:cNvPr id="731" name="Google Shape;731;g3532826a77e_1_96"/>
          <p:cNvSpPr/>
          <p:nvPr>
            <p:ph idx="2" type="pic"/>
          </p:nvPr>
        </p:nvSpPr>
        <p:spPr>
          <a:xfrm>
            <a:off x="7253638" y="260275"/>
            <a:ext cx="3781500" cy="4137600"/>
          </a:xfrm>
          <a:prstGeom prst="roundRect">
            <a:avLst>
              <a:gd fmla="val 16667" name="adj"/>
            </a:avLst>
          </a:prstGeom>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g3532826a77e_1_47"/>
          <p:cNvSpPr txBox="1"/>
          <p:nvPr>
            <p:ph idx="1" type="subTitle"/>
          </p:nvPr>
        </p:nvSpPr>
        <p:spPr>
          <a:xfrm>
            <a:off x="1082633" y="2261867"/>
            <a:ext cx="5726400" cy="2753100"/>
          </a:xfrm>
          <a:prstGeom prst="rect">
            <a:avLst/>
          </a:prstGeom>
        </p:spPr>
        <p:txBody>
          <a:bodyPr anchorCtr="0" anchor="t" bIns="121900" lIns="121900" spcFirstLastPara="1" rIns="121900" wrap="square" tIns="121900">
            <a:noAutofit/>
          </a:bodyPr>
          <a:lstStyle/>
          <a:p>
            <a:pPr indent="-330200" lvl="0" marL="457200" rtl="0" algn="l">
              <a:lnSpc>
                <a:spcPct val="150000"/>
              </a:lnSpc>
              <a:spcBef>
                <a:spcPts val="0"/>
              </a:spcBef>
              <a:spcAft>
                <a:spcPts val="0"/>
              </a:spcAft>
              <a:buSzPts val="1600"/>
              <a:buChar char="●"/>
            </a:pPr>
            <a:r>
              <a:rPr lang="en-US"/>
              <a:t>Used a compound degradation formula over 25 years:</a:t>
            </a:r>
            <a:endParaRPr/>
          </a:p>
          <a:p>
            <a:pPr indent="0" lvl="0" marL="457200" rtl="0" algn="l">
              <a:lnSpc>
                <a:spcPct val="150000"/>
              </a:lnSpc>
              <a:spcBef>
                <a:spcPts val="0"/>
              </a:spcBef>
              <a:spcAft>
                <a:spcPts val="0"/>
              </a:spcAft>
              <a:buNone/>
            </a:pPr>
            <a:r>
              <a:rPr lang="en-US"/>
              <a:t>Ea = Σ[P₀ × 365 × (1 - D)^y]</a:t>
            </a:r>
            <a:endParaRPr/>
          </a:p>
          <a:p>
            <a:pPr indent="-330200" lvl="0" marL="457200" rtl="0" algn="l">
              <a:lnSpc>
                <a:spcPct val="150000"/>
              </a:lnSpc>
              <a:spcBef>
                <a:spcPts val="0"/>
              </a:spcBef>
              <a:spcAft>
                <a:spcPts val="0"/>
              </a:spcAft>
              <a:buSzPts val="1600"/>
              <a:buChar char="●"/>
            </a:pPr>
            <a:r>
              <a:rPr lang="en-US"/>
              <a:t>Low Degradation (0.25%) → Cost: $1,284</a:t>
            </a:r>
            <a:endParaRPr/>
          </a:p>
          <a:p>
            <a:pPr indent="-330200" lvl="0" marL="457200" rtl="0" algn="l">
              <a:lnSpc>
                <a:spcPct val="150000"/>
              </a:lnSpc>
              <a:spcBef>
                <a:spcPts val="0"/>
              </a:spcBef>
              <a:spcAft>
                <a:spcPts val="0"/>
              </a:spcAft>
              <a:buSzPts val="1600"/>
              <a:buChar char="●"/>
            </a:pPr>
            <a:r>
              <a:rPr lang="en-US"/>
              <a:t>High Degradation (0.80%) → Cost: $3,935</a:t>
            </a:r>
            <a:endParaRPr/>
          </a:p>
          <a:p>
            <a:pPr indent="-330200" lvl="0" marL="457200" rtl="0" algn="l">
              <a:lnSpc>
                <a:spcPct val="150000"/>
              </a:lnSpc>
              <a:spcBef>
                <a:spcPts val="0"/>
              </a:spcBef>
              <a:spcAft>
                <a:spcPts val="0"/>
              </a:spcAft>
              <a:buSzPts val="1600"/>
              <a:buChar char="●"/>
            </a:pPr>
            <a:r>
              <a:rPr lang="en-US"/>
              <a:t>Probabilities Used:</a:t>
            </a:r>
            <a:endParaRPr/>
          </a:p>
          <a:p>
            <a:pPr indent="-330200" lvl="1" marL="914400" rtl="0" algn="l">
              <a:lnSpc>
                <a:spcPct val="150000"/>
              </a:lnSpc>
              <a:spcBef>
                <a:spcPts val="0"/>
              </a:spcBef>
              <a:spcAft>
                <a:spcPts val="0"/>
              </a:spcAft>
              <a:buSzPts val="1600"/>
              <a:buChar char="○"/>
            </a:pPr>
            <a:r>
              <a:rPr lang="en-US"/>
              <a:t>80% Low</a:t>
            </a:r>
            <a:endParaRPr/>
          </a:p>
          <a:p>
            <a:pPr indent="-330200" lvl="1" marL="914400" rtl="0" algn="l">
              <a:lnSpc>
                <a:spcPct val="150000"/>
              </a:lnSpc>
              <a:spcBef>
                <a:spcPts val="0"/>
              </a:spcBef>
              <a:spcAft>
                <a:spcPts val="0"/>
              </a:spcAft>
              <a:buSzPts val="1600"/>
              <a:buChar char="○"/>
            </a:pPr>
            <a:r>
              <a:rPr lang="en-US"/>
              <a:t>20% High</a:t>
            </a:r>
            <a:endParaRPr/>
          </a:p>
          <a:p>
            <a:pPr indent="0" lvl="0" marL="0" rtl="0" algn="l">
              <a:lnSpc>
                <a:spcPct val="150000"/>
              </a:lnSpc>
              <a:spcBef>
                <a:spcPts val="0"/>
              </a:spcBef>
              <a:spcAft>
                <a:spcPts val="0"/>
              </a:spcAft>
              <a:buNone/>
            </a:pPr>
            <a:r>
              <a:rPr lang="en-US"/>
              <a:t>(Industry data from NREL and REC panels used)</a:t>
            </a:r>
            <a:endParaRPr/>
          </a:p>
        </p:txBody>
      </p:sp>
      <p:sp>
        <p:nvSpPr>
          <p:cNvPr id="737" name="Google Shape;737;g3532826a77e_1_47"/>
          <p:cNvSpPr txBox="1"/>
          <p:nvPr>
            <p:ph type="title"/>
          </p:nvPr>
        </p:nvSpPr>
        <p:spPr>
          <a:xfrm>
            <a:off x="1082633" y="1356300"/>
            <a:ext cx="5726400" cy="763500"/>
          </a:xfrm>
          <a:prstGeom prst="rect">
            <a:avLst/>
          </a:prstGeom>
        </p:spPr>
        <p:txBody>
          <a:bodyPr anchorCtr="0" anchor="b" bIns="121900" lIns="121900" spcFirstLastPara="1" rIns="121900" wrap="square" tIns="121900">
            <a:noAutofit/>
          </a:bodyPr>
          <a:lstStyle/>
          <a:p>
            <a:pPr indent="0" lvl="0" marL="0" rtl="0" algn="l">
              <a:lnSpc>
                <a:spcPct val="125000"/>
              </a:lnSpc>
              <a:spcBef>
                <a:spcPts val="0"/>
              </a:spcBef>
              <a:spcAft>
                <a:spcPts val="0"/>
              </a:spcAft>
              <a:buNone/>
            </a:pPr>
            <a:r>
              <a:rPr b="0" lang="en-US" sz="3200">
                <a:solidFill>
                  <a:srgbClr val="38512F"/>
                </a:solidFill>
                <a:latin typeface="Lora"/>
                <a:ea typeface="Lora"/>
                <a:cs typeface="Lora"/>
                <a:sym typeface="Lora"/>
              </a:rPr>
              <a:t>Solar Panel Degradation &amp; Its Cost</a:t>
            </a:r>
            <a:endParaRPr/>
          </a:p>
        </p:txBody>
      </p:sp>
      <p:pic>
        <p:nvPicPr>
          <p:cNvPr id="738" name="Google Shape;738;g3532826a77e_1_47" title="output (1).png"/>
          <p:cNvPicPr preferRelativeResize="0"/>
          <p:nvPr>
            <p:ph idx="2" type="pic"/>
          </p:nvPr>
        </p:nvPicPr>
        <p:blipFill rotWithShape="1">
          <a:blip r:embed="rId3">
            <a:alphaModFix/>
          </a:blip>
          <a:srcRect b="0" l="0" r="0" t="0"/>
          <a:stretch/>
        </p:blipFill>
        <p:spPr>
          <a:xfrm>
            <a:off x="6809025" y="1941737"/>
            <a:ext cx="5140500" cy="3393300"/>
          </a:xfrm>
          <a:prstGeom prst="roundRect">
            <a:avLst>
              <a:gd fmla="val 16667" name="adj"/>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g3532826a77e_1_54"/>
          <p:cNvSpPr txBox="1"/>
          <p:nvPr>
            <p:ph type="title"/>
          </p:nvPr>
        </p:nvSpPr>
        <p:spPr>
          <a:xfrm>
            <a:off x="960000" y="593367"/>
            <a:ext cx="10272000" cy="763500"/>
          </a:xfrm>
          <a:prstGeom prst="rect">
            <a:avLst/>
          </a:prstGeom>
        </p:spPr>
        <p:txBody>
          <a:bodyPr anchorCtr="0" anchor="t" bIns="121900" lIns="121900" spcFirstLastPara="1" rIns="121900" wrap="square" tIns="121900">
            <a:noAutofit/>
          </a:bodyPr>
          <a:lstStyle/>
          <a:p>
            <a:pPr indent="0" lvl="0" marL="0" rtl="0" algn="l">
              <a:lnSpc>
                <a:spcPct val="125000"/>
              </a:lnSpc>
              <a:spcBef>
                <a:spcPts val="0"/>
              </a:spcBef>
              <a:spcAft>
                <a:spcPts val="0"/>
              </a:spcAft>
              <a:buNone/>
            </a:pPr>
            <a:r>
              <a:rPr b="0" lang="en-US" sz="3200">
                <a:solidFill>
                  <a:srgbClr val="38512F"/>
                </a:solidFill>
                <a:latin typeface="Lora"/>
                <a:ea typeface="Lora"/>
                <a:cs typeface="Lora"/>
                <a:sym typeface="Lora"/>
              </a:rPr>
              <a:t>Maintenance Scenarios</a:t>
            </a:r>
            <a:endParaRPr/>
          </a:p>
        </p:txBody>
      </p:sp>
      <p:sp>
        <p:nvSpPr>
          <p:cNvPr id="744" name="Google Shape;744;g3532826a77e_1_54"/>
          <p:cNvSpPr txBox="1"/>
          <p:nvPr>
            <p:ph idx="1" type="subTitle"/>
          </p:nvPr>
        </p:nvSpPr>
        <p:spPr>
          <a:xfrm>
            <a:off x="1757440" y="4017017"/>
            <a:ext cx="3340800" cy="1993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(pro cleaning, tech checks)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$6,250 over 25 yrs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Probabilities: 30% High</a:t>
            </a:r>
            <a:endParaRPr/>
          </a:p>
          <a:p>
            <a:pPr indent="0" lvl="0" marL="0" rtl="0" algn="l">
              <a:spcBef>
                <a:spcPts val="0"/>
              </a:spcBef>
              <a:spcAft>
                <a:spcPts val="0"/>
              </a:spcAft>
              <a:buNone/>
            </a:pPr>
            <a:r>
              <a:t/>
            </a:r>
            <a:endParaRPr/>
          </a:p>
        </p:txBody>
      </p:sp>
      <p:sp>
        <p:nvSpPr>
          <p:cNvPr id="745" name="Google Shape;745;g3532826a77e_1_54"/>
          <p:cNvSpPr txBox="1"/>
          <p:nvPr>
            <p:ph idx="2" type="subTitle"/>
          </p:nvPr>
        </p:nvSpPr>
        <p:spPr>
          <a:xfrm>
            <a:off x="1757425" y="2030442"/>
            <a:ext cx="3340800" cy="1993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(DIY, warranty coverage)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$1,875 over 25 yrs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Probability: 70% Low</a:t>
            </a:r>
            <a:endParaRPr/>
          </a:p>
        </p:txBody>
      </p:sp>
      <p:sp>
        <p:nvSpPr>
          <p:cNvPr id="746" name="Google Shape;746;g3532826a77e_1_54"/>
          <p:cNvSpPr txBox="1"/>
          <p:nvPr>
            <p:ph idx="3" type="subTitle"/>
          </p:nvPr>
        </p:nvSpPr>
        <p:spPr>
          <a:xfrm>
            <a:off x="1757425" y="1445749"/>
            <a:ext cx="3340800" cy="6348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t>Low Maintenance</a:t>
            </a:r>
            <a:endParaRPr/>
          </a:p>
        </p:txBody>
      </p:sp>
      <p:sp>
        <p:nvSpPr>
          <p:cNvPr id="747" name="Google Shape;747;g3532826a77e_1_54"/>
          <p:cNvSpPr txBox="1"/>
          <p:nvPr>
            <p:ph idx="4" type="subTitle"/>
          </p:nvPr>
        </p:nvSpPr>
        <p:spPr>
          <a:xfrm>
            <a:off x="1757442" y="3432324"/>
            <a:ext cx="3340800" cy="6348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t>High Maintenance</a:t>
            </a:r>
            <a:endParaRPr/>
          </a:p>
        </p:txBody>
      </p:sp>
      <p:pic>
        <p:nvPicPr>
          <p:cNvPr id="748" name="Google Shape;748;g3532826a77e_1_54" title="ChatGPT Image Apr 30, 2025, 01_43_31 PM.png"/>
          <p:cNvPicPr preferRelativeResize="0"/>
          <p:nvPr/>
        </p:nvPicPr>
        <p:blipFill rotWithShape="1">
          <a:blip r:embed="rId3">
            <a:alphaModFix/>
          </a:blip>
          <a:srcRect b="13814" l="48140" r="4538" t="15198"/>
          <a:stretch/>
        </p:blipFill>
        <p:spPr>
          <a:xfrm>
            <a:off x="6848050" y="1445750"/>
            <a:ext cx="4186525" cy="4186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olar Energy Solutions Business Plan by Slidesgo">
  <a:themeElements>
    <a:clrScheme name="Simple Light">
      <a:dk1>
        <a:srgbClr val="35353A"/>
      </a:dk1>
      <a:lt1>
        <a:srgbClr val="FFFFFF"/>
      </a:lt1>
      <a:dk2>
        <a:srgbClr val="D9E8FF"/>
      </a:dk2>
      <a:lt2>
        <a:srgbClr val="B0CE34"/>
      </a:lt2>
      <a:accent1>
        <a:srgbClr val="799B34"/>
      </a:accent1>
      <a:accent2>
        <a:srgbClr val="587324"/>
      </a:accent2>
      <a:accent3>
        <a:srgbClr val="70532F"/>
      </a:accent3>
      <a:accent4>
        <a:srgbClr val="F9E6AC"/>
      </a:accent4>
      <a:accent5>
        <a:srgbClr val="B9D5FF"/>
      </a:accent5>
      <a:accent6>
        <a:srgbClr val="3E7B7A"/>
      </a:accent6>
      <a:hlink>
        <a:srgbClr val="3535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2024-04-17T15:44:18Z</dcterms:created>
  <dc:creator>Jason Merrick</dc:creator>
</cp:coreProperties>
</file>